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288" r:id="rId4"/>
    <p:sldId id="289" r:id="rId5"/>
    <p:sldId id="290" r:id="rId6"/>
    <p:sldId id="291" r:id="rId7"/>
    <p:sldId id="257" r:id="rId8"/>
    <p:sldId id="292" r:id="rId9"/>
    <p:sldId id="293" r:id="rId10"/>
    <p:sldId id="294" r:id="rId11"/>
    <p:sldId id="295" r:id="rId12"/>
    <p:sldId id="296" r:id="rId13"/>
    <p:sldId id="261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3AE"/>
    <a:srgbClr val="191C16"/>
    <a:srgbClr val="48C5D9"/>
    <a:srgbClr val="19B472"/>
    <a:srgbClr val="304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4"/>
    <p:restoredTop sz="94599"/>
  </p:normalViewPr>
  <p:slideViewPr>
    <p:cSldViewPr snapToGrid="0">
      <p:cViewPr varScale="1">
        <p:scale>
          <a:sx n="108" d="100"/>
          <a:sy n="108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F220-26D5-284F-BCD9-F62ABE30693E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9807-F906-F44E-9B02-EEAE949D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D9807-F906-F44E-9B02-EEAE949DF6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sx.org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sx.org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sx.org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sx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3392814"/>
            <a:ext cx="7734301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154512"/>
            <a:ext cx="7734300" cy="30777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Picture 12" descr="A blue x and black text&#10;&#10;AI-generated content may be incorrect.">
            <a:extLst>
              <a:ext uri="{FF2B5EF4-FFF2-40B4-BE49-F238E27FC236}">
                <a16:creationId xmlns:a16="http://schemas.microsoft.com/office/drawing/2014/main" id="{79572F50-2479-18DC-FD53-28372276D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ED79-AC1C-5755-09F1-D5F5447D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29" y="1682748"/>
            <a:ext cx="5375032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DF769-7275-C225-6D15-84AABF74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30" y="3129756"/>
            <a:ext cx="5375031" cy="31480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33E31A-2C48-6443-0D07-F93481B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097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D237-1779-6537-82D5-A9DBCC145C0E}"/>
              </a:ext>
            </a:extLst>
          </p:cNvPr>
          <p:cNvSpPr txBox="1"/>
          <p:nvPr userDrawn="1"/>
        </p:nvSpPr>
        <p:spPr>
          <a:xfrm>
            <a:off x="10749423" y="645656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5E7A71F1-4594-EB2D-79D1-0D85BEB33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3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logo with green x and white text&#10;&#10;AI-generated content may be incorrect.">
            <a:extLst>
              <a:ext uri="{FF2B5EF4-FFF2-40B4-BE49-F238E27FC236}">
                <a16:creationId xmlns:a16="http://schemas.microsoft.com/office/drawing/2014/main" id="{ACE976E9-D05B-F294-8FE3-C27E7EA44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54243"/>
            <a:ext cx="1563132" cy="37563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137772-B617-5E3E-A3E0-348D0383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132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640E51-CD3B-C7EF-072A-D1E92857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300" y="1682748"/>
            <a:ext cx="5375032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71BAE5-1B35-DF7E-76C2-B8A4AEEC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301" y="3129756"/>
            <a:ext cx="5375031" cy="31480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5A212-107F-8A0E-B729-4B318EA18FB3}"/>
              </a:ext>
            </a:extLst>
          </p:cNvPr>
          <p:cNvSpPr txBox="1"/>
          <p:nvPr userDrawn="1"/>
        </p:nvSpPr>
        <p:spPr>
          <a:xfrm>
            <a:off x="397182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ED79-AC1C-5755-09F1-D5F5447D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29" y="1682748"/>
            <a:ext cx="5375032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DF769-7275-C225-6D15-84AABF74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30" y="3129756"/>
            <a:ext cx="5375031" cy="31480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33E31A-2C48-6443-0D07-F93481B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097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D237-1779-6537-82D5-A9DBCC145C0E}"/>
              </a:ext>
            </a:extLst>
          </p:cNvPr>
          <p:cNvSpPr txBox="1"/>
          <p:nvPr userDrawn="1"/>
        </p:nvSpPr>
        <p:spPr>
          <a:xfrm>
            <a:off x="10749423" y="645656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12988405-AB78-6224-6046-F13125EEBF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8" y="153144"/>
            <a:ext cx="1563133" cy="3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304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18EC-37B2-AC72-F4D7-DAF09C0F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2FC41000-877F-A53D-79A9-D6A66DC8B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ection Header">
    <p:bg>
      <p:bgPr>
        <a:solidFill>
          <a:srgbClr val="304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2FC41000-877F-A53D-79A9-D6A66DC8B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B3F0E2-F97F-6041-F07C-BC05E56D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4" y="1336860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2B25D-BD56-E2A9-988E-AF635756E2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7" y="2590719"/>
            <a:ext cx="5133973" cy="349258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287C55-BEFC-3260-6587-52B3A9D0EB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4" y="2590719"/>
            <a:ext cx="5148262" cy="349258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5855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ection Header">
    <p:bg>
      <p:bgPr>
        <a:solidFill>
          <a:srgbClr val="19B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18EC-37B2-AC72-F4D7-DAF09C0F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9" descr="A green x and blue x on a black background&#10;&#10;AI-generated content may be incorrect.">
            <a:extLst>
              <a:ext uri="{FF2B5EF4-FFF2-40B4-BE49-F238E27FC236}">
                <a16:creationId xmlns:a16="http://schemas.microsoft.com/office/drawing/2014/main" id="{E81BF044-DD23-5EFD-EC78-A4EF301B8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ection Header">
    <p:bg>
      <p:bgPr>
        <a:solidFill>
          <a:srgbClr val="19B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9" descr="A green x and blue x on a black background&#10;&#10;AI-generated content may be incorrect.">
            <a:extLst>
              <a:ext uri="{FF2B5EF4-FFF2-40B4-BE49-F238E27FC236}">
                <a16:creationId xmlns:a16="http://schemas.microsoft.com/office/drawing/2014/main" id="{E81BF044-DD23-5EFD-EC78-A4EF301B8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8A98C4-6440-8227-3110-C7327E4F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4" y="1336860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3E1089-32A1-1B2E-64AD-E5406C904F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7" y="2590719"/>
            <a:ext cx="5133973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756CAC-761A-CCA3-1095-2DFF4F015D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4" y="2590719"/>
            <a:ext cx="5148262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6577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ection Header">
    <p:bg>
      <p:bgPr>
        <a:solidFill>
          <a:srgbClr val="48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8A98C4-6440-8227-3110-C7327E4F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4" y="1336860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3E1089-32A1-1B2E-64AD-E5406C904F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7" y="2590719"/>
            <a:ext cx="5133973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756CAC-761A-CCA3-1095-2DFF4F015DB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4" y="2590719"/>
            <a:ext cx="5148262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pic>
        <p:nvPicPr>
          <p:cNvPr id="2" name="Picture 1" descr="A blue x and black text&#10;&#10;AI-generated content may be incorrect.">
            <a:extLst>
              <a:ext uri="{FF2B5EF4-FFF2-40B4-BE49-F238E27FC236}">
                <a16:creationId xmlns:a16="http://schemas.microsoft.com/office/drawing/2014/main" id="{DF24E73E-2325-4726-B797-4E70DF47B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ection Header">
    <p:bg>
      <p:bgPr>
        <a:solidFill>
          <a:srgbClr val="48C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blue x and black text&#10;&#10;AI-generated content may be incorrect.">
            <a:extLst>
              <a:ext uri="{FF2B5EF4-FFF2-40B4-BE49-F238E27FC236}">
                <a16:creationId xmlns:a16="http://schemas.microsoft.com/office/drawing/2014/main" id="{DF24E73E-2325-4726-B797-4E70DF47B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B8E688-603B-D9B4-7730-29600F0A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4C632A-671D-682C-5DCA-20FBEF5D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17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9EA10A-D9AE-E882-FB2C-8E57A03576AE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19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2163D-D290-581F-3CDD-6A8BEFBCC0DE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21C6FF23-A258-2798-575B-23EE9894E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3" cy="37563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46DCBA4-403E-9F1B-8566-F8DE7E66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E8C816-3479-F72D-668E-CBCFC367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1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3392814"/>
            <a:ext cx="7734301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154512"/>
            <a:ext cx="7734300" cy="3077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Picture 12" descr="A blue x and black text&#10;&#10;AI-generated content may be incorrect.">
            <a:extLst>
              <a:ext uri="{FF2B5EF4-FFF2-40B4-BE49-F238E27FC236}">
                <a16:creationId xmlns:a16="http://schemas.microsoft.com/office/drawing/2014/main" id="{79572F50-2479-18DC-FD53-28372276D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9EA10A-D9AE-E882-FB2C-8E57A03576AE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19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2163D-D290-581F-3CDD-6A8BEFBCC0DE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21C6FF23-A258-2798-575B-23EE9894E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3" cy="375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F40B93-3AE9-6F37-F426-8265FE91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4" y="1336860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775643-E7AF-94B8-AA3F-6F07B4E35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7" y="2590719"/>
            <a:ext cx="5133973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43AA3C-7991-4A31-7439-55371C46F5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4" y="2590719"/>
            <a:ext cx="5148262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836763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191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18EC-37B2-AC72-F4D7-DAF09C0F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2FC41000-877F-A53D-79A9-D6A66DC8B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ection Header">
    <p:bg>
      <p:bgPr>
        <a:solidFill>
          <a:srgbClr val="191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2FC41000-877F-A53D-79A9-D6A66DC8B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B3F0E2-F97F-6041-F07C-BC05E56D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4" y="1336860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2B25D-BD56-E2A9-988E-AF635756E2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7" y="2590719"/>
            <a:ext cx="5133973" cy="349258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287C55-BEFC-3260-6587-52B3A9D0EB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4" y="2590719"/>
            <a:ext cx="5148262" cy="349258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499345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A7A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18EC-37B2-AC72-F4D7-DAF09C0F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2FC41000-877F-A53D-79A9-D6A66DC8B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1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ection Header">
    <p:bg>
      <p:bgPr>
        <a:solidFill>
          <a:srgbClr val="A7A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E9BD-57C0-11FA-0555-AD245BEB9FC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FE51-743A-5726-B9B0-95078091ECAD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2FC41000-877F-A53D-79A9-D6A66DC8B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B3F0E2-F97F-6041-F07C-BC05E56D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4" y="1336860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2B25D-BD56-E2A9-988E-AF635756E2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7" y="2590719"/>
            <a:ext cx="5133973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287C55-BEFC-3260-6587-52B3A9D0EB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4" y="2590719"/>
            <a:ext cx="5148262" cy="3492582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223096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61283-6E8D-E627-C52B-F5A5137802A5}"/>
              </a:ext>
            </a:extLst>
          </p:cNvPr>
          <p:cNvSpPr/>
          <p:nvPr userDrawn="1"/>
        </p:nvSpPr>
        <p:spPr>
          <a:xfrm>
            <a:off x="0" y="0"/>
            <a:ext cx="5022574" cy="6858000"/>
          </a:xfrm>
          <a:prstGeom prst="rect">
            <a:avLst/>
          </a:prstGeom>
          <a:solidFill>
            <a:srgbClr val="3041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2D3D6-D199-AA7E-F3B3-24E3174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205948"/>
            <a:ext cx="4143376" cy="1131704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39896D-2CB2-0C65-5B72-59161A31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438400"/>
            <a:ext cx="4143376" cy="375925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2D192-77F2-FABF-0509-3612E86F32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24500" y="1205948"/>
            <a:ext cx="6172200" cy="4991703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5ADFC-BC0F-715D-FD1A-63BCC554C94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19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27910-0742-A0BE-7BC5-56EDA432D5F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F30452F9-F42D-4494-3C5D-16F529B43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3" cy="37563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51797-16B6-3E48-FF24-0BA8026F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8577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61283-6E8D-E627-C52B-F5A5137802A5}"/>
              </a:ext>
            </a:extLst>
          </p:cNvPr>
          <p:cNvSpPr/>
          <p:nvPr userDrawn="1"/>
        </p:nvSpPr>
        <p:spPr>
          <a:xfrm>
            <a:off x="7169426" y="0"/>
            <a:ext cx="5022574" cy="6858000"/>
          </a:xfrm>
          <a:prstGeom prst="rect">
            <a:avLst/>
          </a:prstGeom>
          <a:solidFill>
            <a:srgbClr val="19B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2D3D6-D199-AA7E-F3B3-24E3174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413" y="1205948"/>
            <a:ext cx="4143376" cy="1131704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39896D-2CB2-0C65-5B72-59161A31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413" y="2438400"/>
            <a:ext cx="4143376" cy="375925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2D192-77F2-FABF-0509-3612E86F32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5" y="1205948"/>
            <a:ext cx="6172200" cy="4991703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5ADFC-BC0F-715D-FD1A-63BCC554C94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19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27910-0742-A0BE-7BC5-56EDA432D5F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51797-16B6-3E48-FF24-0BA8026F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pic>
        <p:nvPicPr>
          <p:cNvPr id="6" name="Picture 5" descr="A black and white logo with green x and white text&#10;&#10;AI-generated content may be incorrect.">
            <a:extLst>
              <a:ext uri="{FF2B5EF4-FFF2-40B4-BE49-F238E27FC236}">
                <a16:creationId xmlns:a16="http://schemas.microsoft.com/office/drawing/2014/main" id="{F5AC769C-2A0C-31B2-041D-81934150F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15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7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61283-6E8D-E627-C52B-F5A5137802A5}"/>
              </a:ext>
            </a:extLst>
          </p:cNvPr>
          <p:cNvSpPr/>
          <p:nvPr userDrawn="1"/>
        </p:nvSpPr>
        <p:spPr>
          <a:xfrm>
            <a:off x="0" y="0"/>
            <a:ext cx="5022574" cy="6858000"/>
          </a:xfrm>
          <a:prstGeom prst="rect">
            <a:avLst/>
          </a:prstGeom>
          <a:solidFill>
            <a:srgbClr val="48C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2D3D6-D199-AA7E-F3B3-24E3174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205948"/>
            <a:ext cx="4143376" cy="1131704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39896D-2CB2-0C65-5B72-59161A31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438400"/>
            <a:ext cx="4143376" cy="375925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2D192-77F2-FABF-0509-3612E86F32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24500" y="1205948"/>
            <a:ext cx="6172200" cy="4991703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5ADFC-BC0F-715D-FD1A-63BCC554C94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19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27910-0742-A0BE-7BC5-56EDA432D5F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51797-16B6-3E48-FF24-0BA8026F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63DAC9AF-85AD-E574-828E-69BABB5D4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8" y="153144"/>
            <a:ext cx="1563133" cy="3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44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861283-6E8D-E627-C52B-F5A5137802A5}"/>
              </a:ext>
            </a:extLst>
          </p:cNvPr>
          <p:cNvSpPr/>
          <p:nvPr userDrawn="1"/>
        </p:nvSpPr>
        <p:spPr>
          <a:xfrm>
            <a:off x="7169426" y="0"/>
            <a:ext cx="5022574" cy="6858000"/>
          </a:xfrm>
          <a:prstGeom prst="rect">
            <a:avLst/>
          </a:prstGeom>
          <a:solidFill>
            <a:srgbClr val="A7A3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2D3D6-D199-AA7E-F3B3-24E3174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413" y="1205948"/>
            <a:ext cx="4143376" cy="1131704"/>
          </a:xfrm>
        </p:spPr>
        <p:txBody>
          <a:bodyPr>
            <a:noAutofit/>
          </a:bodyPr>
          <a:lstStyle>
            <a:lvl1pPr>
              <a:defRPr sz="4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39896D-2CB2-0C65-5B72-59161A31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413" y="2438400"/>
            <a:ext cx="4143376" cy="375925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2D192-77F2-FABF-0509-3612E86F32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5" y="1205948"/>
            <a:ext cx="6172200" cy="4991703"/>
          </a:xfrm>
        </p:spPr>
        <p:txBody>
          <a:bodyPr/>
          <a:lstStyle>
            <a:lvl1pPr>
              <a:defRPr sz="32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5ADFC-BC0F-715D-FD1A-63BCC554C94F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191C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27910-0742-A0BE-7BC5-56EDA432D5F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51797-16B6-3E48-FF24-0BA8026F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EF4AD9C-87B5-B3D3-4D80-2CDF1E8EF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329" y="153145"/>
            <a:ext cx="1563133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28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28849" y="3308381"/>
            <a:ext cx="7734301" cy="784296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Picture 12" descr="A blue x and black text&#10;&#10;AI-generated content may be incorrect.">
            <a:extLst>
              <a:ext uri="{FF2B5EF4-FFF2-40B4-BE49-F238E27FC236}">
                <a16:creationId xmlns:a16="http://schemas.microsoft.com/office/drawing/2014/main" id="{79572F50-2479-18DC-FD53-28372276D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3392814"/>
            <a:ext cx="7734301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154512"/>
            <a:ext cx="7734300" cy="30777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Picture 7" descr="A green x and blue x on a black background&#10;&#10;AI-generated content may be incorrect.">
            <a:extLst>
              <a:ext uri="{FF2B5EF4-FFF2-40B4-BE49-F238E27FC236}">
                <a16:creationId xmlns:a16="http://schemas.microsoft.com/office/drawing/2014/main" id="{D9364F31-39FD-ED52-09B9-B91C6FB93E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3392814"/>
            <a:ext cx="7734301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154512"/>
            <a:ext cx="7734300" cy="3077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Picture 3" descr="A green x and blue x on a black background&#10;&#10;AI-generated content may be incorrect.">
            <a:extLst>
              <a:ext uri="{FF2B5EF4-FFF2-40B4-BE49-F238E27FC236}">
                <a16:creationId xmlns:a16="http://schemas.microsoft.com/office/drawing/2014/main" id="{863B6028-CE4A-7582-0D57-25600113E9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3392814"/>
            <a:ext cx="7734301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154512"/>
            <a:ext cx="7734300" cy="30777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91C1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blue x and black text&#10;&#10;AI-generated content may be incorrect.">
            <a:extLst>
              <a:ext uri="{FF2B5EF4-FFF2-40B4-BE49-F238E27FC236}">
                <a16:creationId xmlns:a16="http://schemas.microsoft.com/office/drawing/2014/main" id="{3DB20243-14B8-9740-F3AE-91F1E44ED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2133FD-7EE3-7E2C-665E-097686615BA2}"/>
              </a:ext>
            </a:extLst>
          </p:cNvPr>
          <p:cNvSpPr/>
          <p:nvPr userDrawn="1"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299" y="3392814"/>
            <a:ext cx="7734301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5154512"/>
            <a:ext cx="7734300" cy="30777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10590494" y="20895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Picture 7" descr="A blue x and black text&#10;&#10;AI-generated content may be incorrect.">
            <a:extLst>
              <a:ext uri="{FF2B5EF4-FFF2-40B4-BE49-F238E27FC236}">
                <a16:creationId xmlns:a16="http://schemas.microsoft.com/office/drawing/2014/main" id="{21E71EFF-25A2-507F-BE5B-C87562DD92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329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132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0AAA6F-9EB0-F76D-E0DF-F367EDAA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300" y="1682748"/>
            <a:ext cx="5375032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BFEC7F-AC48-355C-26C9-969C1BEC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301" y="3129756"/>
            <a:ext cx="5375031" cy="31480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4F7E2470-A05B-006B-B993-FE9EBCDCA6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154243"/>
            <a:ext cx="1563132" cy="375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65ABE6-57CC-51E4-FBF8-ABE460565F57}"/>
              </a:ext>
            </a:extLst>
          </p:cNvPr>
          <p:cNvSpPr txBox="1"/>
          <p:nvPr userDrawn="1"/>
        </p:nvSpPr>
        <p:spPr>
          <a:xfrm>
            <a:off x="388970" y="645656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0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097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0AAA6F-9EB0-F76D-E0DF-F367EDAA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29" y="1682748"/>
            <a:ext cx="5375032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BFEC7F-AC48-355C-26C9-969C1BEC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30" y="3129756"/>
            <a:ext cx="5375031" cy="31480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5ABE6-57CC-51E4-FBF8-ABE460565F57}"/>
              </a:ext>
            </a:extLst>
          </p:cNvPr>
          <p:cNvSpPr txBox="1"/>
          <p:nvPr userDrawn="1"/>
        </p:nvSpPr>
        <p:spPr>
          <a:xfrm>
            <a:off x="10749423" y="645656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Picture 3" descr="A black and white logo with green x and white text&#10;&#10;AI-generated content may be incorrect.">
            <a:extLst>
              <a:ext uri="{FF2B5EF4-FFF2-40B4-BE49-F238E27FC236}">
                <a16:creationId xmlns:a16="http://schemas.microsoft.com/office/drawing/2014/main" id="{73D90B37-6C6A-2FCF-E3A7-0D1EE39666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715" y="153145"/>
            <a:ext cx="1563132" cy="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2C0DF56C-BA5B-A88B-D575-B83324AD7D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8808" y="159388"/>
            <a:ext cx="1556524" cy="374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65ABE6-57CC-51E4-FBF8-ABE460565F57}"/>
              </a:ext>
            </a:extLst>
          </p:cNvPr>
          <p:cNvSpPr txBox="1"/>
          <p:nvPr userDrawn="1"/>
        </p:nvSpPr>
        <p:spPr>
          <a:xfrm>
            <a:off x="388970" y="6456562"/>
            <a:ext cx="120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rgbClr val="A7A3AE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rgbClr val="A7A3AE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3911C1-E4BD-9442-E707-8B0E517B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132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366DA4-264A-392C-E532-B8620226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300" y="1682748"/>
            <a:ext cx="5375032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5AB15B-3001-A093-E06D-9028044E2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301" y="3129756"/>
            <a:ext cx="5375031" cy="31480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3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1EC34-F095-E1AA-CF54-B029F536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454-A30C-DB96-3146-DF571560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F1DA-94EF-6BFB-5B3E-F95B42AC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485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50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51" r:id="rId13"/>
    <p:sldLayoutId id="2147483696" r:id="rId14"/>
    <p:sldLayoutId id="2147483697" r:id="rId15"/>
    <p:sldLayoutId id="2147483698" r:id="rId16"/>
    <p:sldLayoutId id="2147483700" r:id="rId17"/>
    <p:sldLayoutId id="2147483699" r:id="rId18"/>
    <p:sldLayoutId id="2147483664" r:id="rId19"/>
    <p:sldLayoutId id="2147483701" r:id="rId20"/>
    <p:sldLayoutId id="2147483702" r:id="rId21"/>
    <p:sldLayoutId id="2147483703" r:id="rId22"/>
    <p:sldLayoutId id="2147483706" r:id="rId23"/>
    <p:sldLayoutId id="2147483707" r:id="rId24"/>
    <p:sldLayoutId id="2147483672" r:id="rId25"/>
    <p:sldLayoutId id="2147483704" r:id="rId26"/>
    <p:sldLayoutId id="2147483705" r:id="rId27"/>
    <p:sldLayoutId id="2147483708" r:id="rId28"/>
    <p:sldLayoutId id="214748370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8348-FF06-D11C-5018-19A3B0106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79899-B2DD-C849-96AE-A90D2FF26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7205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4EA3-51C5-8E86-48A7-FAE66910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507F-5933-5E3A-C03D-21F6A4248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4915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EDB4-28DE-D922-5945-E1F0B7B4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CC37-6968-DFE4-2AC3-FC197253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1885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0895-105F-62E1-EE90-02D89451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A6DB-F1BE-633D-AD1E-8C3477D6D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8208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110-5F8D-676C-8D67-012F1E99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B2B63-2DD4-FB35-50FB-0DED1B18A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8709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9CB8-2616-6F38-BFDC-C27DE73A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B11C-7C0D-4386-16E2-DEB128C47C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880DA-33A9-7678-9A09-9DE551AA687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3338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F0BD-92A1-0483-360D-0A88B323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E355-9D60-0B06-F1B9-C02524913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3153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50C9-0597-B5C3-6E7A-FB9ACF2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296C-003E-23B1-A80D-3BE8D4DE9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D65DB-522D-0690-4476-D7C24F4D487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2271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E1E2-0828-268A-517E-04CBDCBB6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F3E2B-47C0-37BA-6F97-98657A2E1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5114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6521-41FD-4E71-B505-688AE1D1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15AF9-6317-87B4-4011-B40EC589418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B1B48-64EB-4E6F-A67F-CEFEEED79BD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6700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F7C8-D73D-1256-A23C-EC5E09A6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341DC-5161-5D67-4A51-F71D2EF36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6470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6133-98DA-8EA7-7EB2-0F22D6E53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547FA-0BDA-5959-2BFD-04C5DDBE9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0101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2470-713B-A19E-E497-7671323D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7260-4325-F54F-3301-C2F8578D900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7C32C-0203-19A5-87F1-3E3E002A848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9437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69C2-CD6D-66A1-EEE9-18295A77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149B9-4565-296C-A913-D9B5FC79A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8939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B13D-D2E0-CF3C-EBA5-607801A0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FDE2-F718-22B4-CA0C-0D30A4B17ED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86655-92EC-55D8-D3AB-5AD63987643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55571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A36A-7F33-0C77-269D-E59C8AC8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C6E97-CA43-E857-921A-F5C3EB4DC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9233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362-7B90-3FC7-E708-1F966644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B475-2B85-7AB3-97D7-B69BF21143D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33FA8-7A81-E08A-4041-499954F783B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37976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5E49-2B6E-3D79-32AB-0673A1B7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3839-59BD-EA26-5B74-FD78EFC8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847B0-E9DE-27FC-4A1A-282820B747F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11600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B7FD-FCF4-9FC0-6F84-16A142E0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8121-4E3C-185F-E74C-94E28AC6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3128B-2FDE-D8CF-B6A8-9BB07C4CEB5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688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DD48-EA1F-A9E7-DD14-ADBA341D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6F3F-2169-65CF-8231-5F3672689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3B897-08B1-EE04-E1ED-B8E5C335715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1546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BDFA-0297-EE0A-A145-447C849D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E1954-EDDA-7F63-47EE-9A0652075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60CA2-42DB-AB9D-1BE2-A95AFE13E5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87658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D71A-8D0F-D844-87A7-34D9E59D0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722" y="3181103"/>
            <a:ext cx="10476547" cy="784296"/>
          </a:xfrm>
        </p:spPr>
        <p:txBody>
          <a:bodyPr/>
          <a:lstStyle/>
          <a:p>
            <a:r>
              <a:rPr lang="en-US" sz="5400" dirty="0"/>
              <a:t>THANK YOU FOR ATTENDING TODAY’S SESSION:</a:t>
            </a:r>
            <a:endParaRPr lang="en-PL" sz="5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8AE634-142C-F4E5-413B-D3D3BABF944A}"/>
              </a:ext>
            </a:extLst>
          </p:cNvPr>
          <p:cNvSpPr txBox="1">
            <a:spLocks/>
          </p:cNvSpPr>
          <p:nvPr/>
        </p:nvSpPr>
        <p:spPr>
          <a:xfrm>
            <a:off x="2541318" y="3795648"/>
            <a:ext cx="7289271" cy="78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91C1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“Insert your session title here”</a:t>
            </a:r>
            <a:endParaRPr lang="en-PL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2BC31E-835F-F1CA-3F45-36EDE3226AAE}"/>
              </a:ext>
            </a:extLst>
          </p:cNvPr>
          <p:cNvSpPr txBox="1">
            <a:spLocks/>
          </p:cNvSpPr>
          <p:nvPr/>
        </p:nvSpPr>
        <p:spPr>
          <a:xfrm>
            <a:off x="2833865" y="6066643"/>
            <a:ext cx="6215134" cy="568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91C1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000" b="0" dirty="0"/>
              <a:t>Please complete your evaluation </a:t>
            </a:r>
          </a:p>
          <a:p>
            <a:r>
              <a:rPr lang="en-US" sz="2000" b="0" dirty="0"/>
              <a:t>within the GSX mobile app</a:t>
            </a:r>
            <a:r>
              <a:rPr lang="en-US" sz="2400" b="0" dirty="0"/>
              <a:t>. </a:t>
            </a:r>
            <a:endParaRPr lang="en-PL" sz="2400" b="0" dirty="0"/>
          </a:p>
        </p:txBody>
      </p:sp>
      <p:pic>
        <p:nvPicPr>
          <p:cNvPr id="6" name="Picture 5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686AC569-D3F7-832B-15B7-F6E35FBA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25" y="5525936"/>
            <a:ext cx="1332064" cy="13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6F19-BB02-ACAB-EF1F-137973EDE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03B39-7302-49D6-EA4D-9BA8FCC32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240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53EE-8E5C-7170-96DC-8A147BC73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F110F-F9C6-BE05-7200-932E4F9CB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6232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E52C-542C-28DE-2199-3CF82CFCB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9EB6A-EF0A-92CC-67E8-11FCF8CE4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7822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D445-72F6-B16B-7C26-52835FCD5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9868C-089C-A5D7-8D5F-8F1E3B2D6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3402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CE2F-D16B-383D-BAF1-29AFDCAB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CEBA-7148-B340-F42F-CFB27887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2653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73DD-BD2C-2372-B43B-0FB63355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6909-2EA8-2407-2167-1C9EEEB8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1106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FD64-74C9-DA35-C873-291ACBA4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277A-BCFA-9E0D-7C35-CC8F9E9D9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1224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25</Words>
  <Application>Microsoft Macintosh PowerPoint</Application>
  <PresentationFormat>Widescreen</PresentationFormat>
  <Paragraphs>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 TODAY’S SESSION: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Iuliia Laguta</dc:creator>
  <cp:lastModifiedBy>Cassandra Young</cp:lastModifiedBy>
  <cp:revision>12</cp:revision>
  <dcterms:created xsi:type="dcterms:W3CDTF">2024-11-08T20:42:03Z</dcterms:created>
  <dcterms:modified xsi:type="dcterms:W3CDTF">2026-02-12T16:48:29Z</dcterms:modified>
</cp:coreProperties>
</file>