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68FEA-5131-1B38-AF5E-0737BFE02F25}" v="27" dt="2025-02-24T19:50:23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Young" userId="S::cassandra.young@asisonline.org::a02a4768-293a-4bc9-9a86-c9c2d1f5dcec" providerId="AD" clId="Web-{B7068FEA-5131-1B38-AF5E-0737BFE02F25}"/>
    <pc:docChg chg="modSld">
      <pc:chgData name="Cassandra Young" userId="S::cassandra.young@asisonline.org::a02a4768-293a-4bc9-9a86-c9c2d1f5dcec" providerId="AD" clId="Web-{B7068FEA-5131-1B38-AF5E-0737BFE02F25}" dt="2025-02-24T19:50:23.256" v="24"/>
      <pc:docMkLst>
        <pc:docMk/>
      </pc:docMkLst>
      <pc:sldChg chg="addSp delSp modSp">
        <pc:chgData name="Cassandra Young" userId="S::cassandra.young@asisonline.org::a02a4768-293a-4bc9-9a86-c9c2d1f5dcec" providerId="AD" clId="Web-{B7068FEA-5131-1B38-AF5E-0737BFE02F25}" dt="2025-02-24T19:50:23.256" v="24"/>
        <pc:sldMkLst>
          <pc:docMk/>
          <pc:sldMk cId="772054093" sldId="256"/>
        </pc:sldMkLst>
        <pc:spChg chg="del mod">
          <ac:chgData name="Cassandra Young" userId="S::cassandra.young@asisonline.org::a02a4768-293a-4bc9-9a86-c9c2d1f5dcec" providerId="AD" clId="Web-{B7068FEA-5131-1B38-AF5E-0737BFE02F25}" dt="2025-02-24T19:50:23.256" v="24"/>
          <ac:spMkLst>
            <pc:docMk/>
            <pc:sldMk cId="772054093" sldId="256"/>
            <ac:spMk id="2" creationId="{31D28348-FF06-D11C-5018-19A3B0106BE8}"/>
          </ac:spMkLst>
        </pc:spChg>
        <pc:spChg chg="del">
          <ac:chgData name="Cassandra Young" userId="S::cassandra.young@asisonline.org::a02a4768-293a-4bc9-9a86-c9c2d1f5dcec" providerId="AD" clId="Web-{B7068FEA-5131-1B38-AF5E-0737BFE02F25}" dt="2025-02-24T19:30:26.435" v="10"/>
          <ac:spMkLst>
            <pc:docMk/>
            <pc:sldMk cId="772054093" sldId="256"/>
            <ac:spMk id="3" creationId="{56079899-B2DD-C849-96AE-A90D2FF2619C}"/>
          </ac:spMkLst>
        </pc:spChg>
        <pc:spChg chg="add mod">
          <ac:chgData name="Cassandra Young" userId="S::cassandra.young@asisonline.org::a02a4768-293a-4bc9-9a86-c9c2d1f5dcec" providerId="AD" clId="Web-{B7068FEA-5131-1B38-AF5E-0737BFE02F25}" dt="2025-02-24T19:50:23.256" v="24"/>
          <ac:spMkLst>
            <pc:docMk/>
            <pc:sldMk cId="772054093" sldId="256"/>
            <ac:spMk id="6" creationId="{6722BD98-1FAE-9A6E-ABD9-5A13185082E4}"/>
          </ac:spMkLst>
        </pc:spChg>
        <pc:picChg chg="add del mod">
          <ac:chgData name="Cassandra Young" userId="S::cassandra.young@asisonline.org::a02a4768-293a-4bc9-9a86-c9c2d1f5dcec" providerId="AD" clId="Web-{B7068FEA-5131-1B38-AF5E-0737BFE02F25}" dt="2025-02-24T19:50:23.225" v="23"/>
          <ac:picMkLst>
            <pc:docMk/>
            <pc:sldMk cId="772054093" sldId="256"/>
            <ac:picMk id="4" creationId="{9EBA4E5B-D93B-D2E8-F453-CB035C8199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gsx.org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www.gsx.org/" TargetMode="Externa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x.org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E48E-90C5-FE44-7FF2-972B582AB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1063625"/>
            <a:ext cx="7734300" cy="2387600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AE247-3739-3C67-C5F4-F19995891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3616325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6A84-2CFA-96E8-21FB-A126936D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6106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24F92-77E9-0C1F-1CF4-0C8AB36B6592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BA2B2B6-D65C-E700-A44D-65DFE0E0C5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CB87305-0248-F201-E503-4C94FD2F70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47ACA-779B-7CD5-D042-F1A7355C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C5DE-9610-B370-1352-757EE06FCE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5F69F0-14FB-AE79-3651-A7470CAC565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A535C-767A-CC83-F35D-9DFEFE0BEA44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53C8844-29A8-74E2-3573-ECA6A0FB86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A87174B-B388-5090-513D-0E1577320C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EFD3B7-0863-D752-4E20-48D25720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0AC86B-C72C-4880-87D5-5C548E23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BB8B0B-A6A1-6FB8-0D31-E99BFA7FBC1B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569B00-AB52-5403-0D15-73459BD7F9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B201DCE-CFD4-9CD1-FC64-841B4AF5C2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8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6F6BC-C7E6-B69D-020E-F135FD99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5571-B4ED-EB6E-DDC7-AF3A69F2E8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72962B-E726-28FB-05B3-B22F5AB1C28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B35A4-90EA-8A1C-36D3-30503400E366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7137D3-1460-243D-F221-EED63822FF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79303A8B-E773-157E-2111-C08A050471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654076-F486-C738-3C54-1BCE8B854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755820-4306-A90A-8EE9-4AE2DEA10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2C5269-14A3-1F89-2511-CECA7150E0C2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439E0-06DE-7B6C-E9A4-13639B1DA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D0B2725-4FF2-4F3D-789C-60EDCA7F7F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1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5B610-5EED-84C6-DC8A-4F8A5773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2D9B-5E44-22AB-2B26-401E4364C0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75F745-0449-4FDA-5F34-1EAFEA2E9D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4EF33-E7F2-91E9-F40E-EC00559FFBED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AE682C9-6D16-4295-B912-180EF5A731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BD3F1713-0B75-04BC-A8C9-250B7DA8AE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C16F2C-EFC9-4C19-588A-F0BE16F5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8B0D89-E072-EBCE-C78A-3F9579EF6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B71A05-753F-1F48-392B-D1993E4DF51F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7ADCD9-37A4-D2EA-3127-666380F218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43091F5C-4E43-2CEA-0911-2779A90C04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1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97F63-5046-E082-A1BE-DE1D7433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0420-0F16-F324-55FE-7083AD10F84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464039-9D46-B6C6-0135-6BA3A941031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1E87F-1672-1B32-E234-02E064F9C786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BC22A7-9607-BCDD-9663-3F610FD7A9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5DDFB4A-7BD3-191D-6299-38E5957E768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5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53DDBC-B3A7-B2BE-5FA7-A6E521B0D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DEEBC4-5356-DE98-046D-AC13BAE3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46F23-2ECA-E0FA-688F-6034AAFCC6B9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1A54120-A46D-7BB6-C0EB-08D9277BDD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164E82B-CCC1-3C10-2ACD-D27AAAB91E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14CBB-9BC7-2B3E-916E-D50C8A25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C5F38-DD3E-46EF-F3F0-1AF476E99B4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BA5F72-02EA-90FB-F88D-26D6DC344B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F886E-2EE8-7332-5739-BDB12F74D9DB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E7C27-DA16-E611-DB19-320534A7A3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FC716B37-A777-273F-D567-D07CF790919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1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54D9BF-4B13-F972-22DE-8B72439D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4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60650F-D9BF-DBBA-1D45-AE00043B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4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F2C9F-1791-D74E-958F-5FC4EFD7D1F5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B0D03E8-DB04-404F-F7AD-A822B2DF13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F27BC073-098D-3204-1D2B-EE48AEC1AE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E66-7F4C-1A7E-3356-BA0FFC8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0AAA6F-9EB0-F76D-E0DF-F367EDAA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48"/>
            <a:ext cx="105156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BFEC7F-AC48-355C-26C9-969C1BEC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8949"/>
            <a:ext cx="10515600" cy="3148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6" name="Picture 15" descr="A black and orange logo&#10;&#10;Description automatically generated">
            <a:extLst>
              <a:ext uri="{FF2B5EF4-FFF2-40B4-BE49-F238E27FC236}">
                <a16:creationId xmlns:a16="http://schemas.microsoft.com/office/drawing/2014/main" id="{0AE45233-C205-DE97-F079-D637655F45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665" y="573360"/>
            <a:ext cx="3572670" cy="5584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5A6584-5103-C8F0-B1FC-EB81B8E93D76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9F0CF19-202C-835A-5183-D3C3CDEA6F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9" name="Picture 18" descr="A black and white logo&#10;&#10;Description automatically generated">
            <a:extLst>
              <a:ext uri="{FF2B5EF4-FFF2-40B4-BE49-F238E27FC236}">
                <a16:creationId xmlns:a16="http://schemas.microsoft.com/office/drawing/2014/main" id="{7EFD3EEF-5F51-F15D-C9C0-6BA911F4F0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1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B4CA0E-8543-EE3F-8F35-33FB28458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BCB908-55FA-B8B7-F110-6B1DCD49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CA6C0-E5BF-038E-788E-5260D36FA487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6E83277-50C2-B68F-3F24-EFEE40BDC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E925BCD2-778B-32DA-8E29-140B02843B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60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A63FA4-33AD-A6E7-4BC0-F1799F23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4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1116DD-2236-410C-0774-2B9DC04C6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4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4CA08-EFE0-4E45-0D05-4403B6583B91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6C387A-759A-0946-8BEC-258A065008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AD24DFE7-C1A9-DEAE-47A7-BAE3B10B020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7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0B7A78-78DB-44A9-5E90-8C7BE7E9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F82112-761C-0ABB-327E-EA0CB6C3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3C34F-50A3-F34D-40AC-B26C4D0D58EE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3CE102A-A2A6-ED63-CDA4-63CEB6E130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0AA09679-AF8E-A776-79F9-DC5849EF1B6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F4232-81DD-E33D-C1DD-F7A96219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4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CBA4AC-4200-5DD8-2EF1-769128BD5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24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9ADA3B-7019-8DA5-9DBB-F1DF92D89E97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E40C5A-5F8C-250D-24AA-66C373A0C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DFE8145C-E143-6DFD-8B37-A1BD53DD38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26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21B6CE-0DAD-7824-8A29-18A91649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5"/>
            <a:ext cx="5781675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32F0885-D455-9FBA-482C-4096BEDC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578167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D0C63-C34F-6167-9E92-DF6867D74319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1BF1FB9-221A-3AA5-DB01-7812E05CFA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750B4812-9228-FE5B-0649-DADCECE9D88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05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A2D3D6-D199-AA7E-F3B3-24E3174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4143376" cy="1325563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E39896D-2CB2-0C65-5B72-59161A31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72D192-77F2-FABF-0509-3612E86F32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2587A-391B-D759-2FF8-F27C41649492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DB9706A-8ED0-F091-07F8-199103F15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096792C3-56D9-622F-6303-DFE3577829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CD4A75-7E3E-CAB0-4D60-C642E49F5E1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403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B7BA9A-6A5F-7108-7205-8820AB0D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675" y="365125"/>
            <a:ext cx="4143376" cy="1325563"/>
          </a:xfrm>
        </p:spPr>
        <p:txBody>
          <a:bodyPr>
            <a:noAutofit/>
          </a:bodyPr>
          <a:lstStyle>
            <a:lvl1pPr>
              <a:defRPr sz="4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9D50D2-D342-4776-1605-12B98D32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67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8E9CF-F9AC-DD8F-797D-EB14DB5B698A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B8EBFB6-6823-E859-AE86-A9FDB1FD10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9D381A26-FE2D-B345-9BD9-CDF75DFCF7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33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20184D-A036-2C1F-8DCF-46AF1AC634B2}"/>
              </a:ext>
            </a:extLst>
          </p:cNvPr>
          <p:cNvSpPr txBox="1">
            <a:spLocks/>
          </p:cNvSpPr>
          <p:nvPr userDrawn="1"/>
        </p:nvSpPr>
        <p:spPr>
          <a:xfrm>
            <a:off x="428625" y="365125"/>
            <a:ext cx="4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7F610C-E296-5FBE-2F76-932091CE06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862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49C836-E25B-7884-C800-38AFBC5EDF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5F2D04-38B8-EB11-53E0-D1C77629C200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4424E69-F2A1-3000-B08E-B0E4D4ADC7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A9CB843F-9730-53A7-AD93-03F037FDD2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D3892D-7E0A-23FD-4DB6-389313CC81C9}"/>
              </a:ext>
            </a:extLst>
          </p:cNvPr>
          <p:cNvSpPr txBox="1">
            <a:spLocks/>
          </p:cNvSpPr>
          <p:nvPr userDrawn="1"/>
        </p:nvSpPr>
        <p:spPr>
          <a:xfrm>
            <a:off x="7686675" y="365125"/>
            <a:ext cx="4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title style</a:t>
            </a:r>
            <a:endParaRPr lang="en-PL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72CF8C-B7F4-10B5-BB40-4351119F59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8667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1B1B5F-9A0D-F42F-2D0E-CCAB93F28D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403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06B16-F932-7610-474F-F9BBF48A0BD1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7BE7728-F900-B048-FAA3-A1CB8EAD9B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AFF9A7D5-2853-6C27-29BA-77F22B6454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8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1642A7-34F0-3265-56D3-D0AD4F06AE86}"/>
              </a:ext>
            </a:extLst>
          </p:cNvPr>
          <p:cNvSpPr txBox="1">
            <a:spLocks/>
          </p:cNvSpPr>
          <p:nvPr userDrawn="1"/>
        </p:nvSpPr>
        <p:spPr>
          <a:xfrm>
            <a:off x="428625" y="365125"/>
            <a:ext cx="41433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title style</a:t>
            </a:r>
            <a:endParaRPr lang="en-PL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80031A-9093-5106-AD21-D22A9B73014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8626" y="1825625"/>
            <a:ext cx="414337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86B6DF-EF87-AF68-23E8-6D10D4DFD4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AE1958-9846-F9EE-34D6-80A0E1E909DE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27977AE-2907-8400-8CC7-801D7B6B19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4E839622-6105-BAD6-0842-9AC133FC08E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E66-7F4C-1A7E-3356-BA0FFC8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F4AE15-E943-9BEA-20DB-65572EEC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48"/>
            <a:ext cx="105156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8092C-9B50-4FD7-1945-BB9A04B6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8949"/>
            <a:ext cx="10515600" cy="3148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239C05C8-A916-39CA-30A3-F3A2D46A35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9665" y="573360"/>
            <a:ext cx="3572670" cy="558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6CF248-1564-E0A4-3851-DC95E29390F3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FCB037C-4C6E-C296-9AC3-077F1A7DA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80BC3173-BCDC-14D1-B12D-2052B01246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72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1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3E66-7F4C-1A7E-3356-BA0FFC8A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694A8-1ECD-48B4-50F6-8991939D21DE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B1CC0B-8E5D-78A2-E7E9-6DE49585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48"/>
            <a:ext cx="105156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DE7E6-6311-A6FC-CA2F-A6F93063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28949"/>
            <a:ext cx="10515600" cy="3148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0" name="Picture 9" descr="A black and orange logo&#10;&#10;Description automatically generated">
            <a:extLst>
              <a:ext uri="{FF2B5EF4-FFF2-40B4-BE49-F238E27FC236}">
                <a16:creationId xmlns:a16="http://schemas.microsoft.com/office/drawing/2014/main" id="{DAA556CC-6C99-E104-1E55-B41E097C70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09665" y="573360"/>
            <a:ext cx="3572670" cy="55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F18EC-37B2-AC72-F4D7-DAF09C0F3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615607-6618-2150-A094-FD5F877D8B25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10D81F7-17EB-6479-6A9C-281FCC616B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FFAD24F7-871B-741D-38E9-F0F205205C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3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721-E25E-45BE-5905-156CCC48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739028-FDD5-83B4-0E0F-8991837655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0352FD-96D9-A222-3616-DA3F03AA610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21344-8BA0-C845-7FE4-B95526F56A1C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A8E29F-EEBD-C171-5C27-2FEB8AF89B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873ECBB5-9D38-EC2C-9089-13A723ECB1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4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7F32B2-A81B-BFE7-F14E-1CC94CF36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63FE8C5-43CD-F2DA-2D60-FE2DB734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2B783-E7BA-81AA-EB62-437858FDDA8C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174FC1-97B4-62F1-B83D-DB5622D414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D4C64255-9CAC-54E3-8D28-0868B93580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3BBE4-3008-85F5-BA25-40F75A2B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44511"/>
            <a:ext cx="10515600" cy="1133475"/>
          </a:xfrm>
        </p:spPr>
        <p:txBody>
          <a:bodyPr anchor="b">
            <a:normAutofit/>
          </a:bodyPr>
          <a:lstStyle>
            <a:lvl1pPr>
              <a:defRPr sz="5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62C17-1069-B164-6C29-67B743CAA7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9826" y="1857375"/>
            <a:ext cx="5133973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6EB343-D690-3400-35D2-992287530FB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913" y="1857375"/>
            <a:ext cx="5148262" cy="400367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E7D5A-EC68-3D38-6452-74E4B8C8469C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D4BD6B2-27D5-89E7-972F-4646FA6ABD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584F686-60DD-C3CC-4B10-310BE676E6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16A66-D068-9D45-3CCB-8C3F9FB8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14"/>
            <a:ext cx="2743200" cy="365125"/>
          </a:xfrm>
        </p:spPr>
        <p:txBody>
          <a:bodyPr/>
          <a:lstStyle/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52974E-E676-457F-D0DE-100233D7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1799"/>
            <a:ext cx="10515600" cy="1133475"/>
          </a:xfrm>
        </p:spPr>
        <p:txBody>
          <a:bodyPr anchor="b">
            <a:normAutofit/>
          </a:bodyPr>
          <a:lstStyle>
            <a:lvl1pPr>
              <a:defRPr sz="6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F9A849D-7145-E489-CAB9-24C28E61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527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5F282-CEE1-BA96-BE68-39A1E690EA26}"/>
              </a:ext>
            </a:extLst>
          </p:cNvPr>
          <p:cNvSpPr txBox="1"/>
          <p:nvPr userDrawn="1"/>
        </p:nvSpPr>
        <p:spPr>
          <a:xfrm>
            <a:off x="2819195" y="6434347"/>
            <a:ext cx="2474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u="none" spc="3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GSX.ORG</a:t>
            </a:r>
            <a:endParaRPr lang="en-US" sz="1400" b="0" u="none" spc="3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1A67A6-B890-6E1E-8C2B-C68A5BC811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4682" y="6411361"/>
            <a:ext cx="553626" cy="369083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913541D5-FFBE-416D-D1EC-61FF9EA76E8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6300" y="6396106"/>
            <a:ext cx="1122380" cy="36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C1EC34-F095-E1AA-CF54-B029F536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DB454-A30C-DB96-3146-DF571560D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F1DA-94EF-6BFB-5B3E-F95B42ACF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8D3D1-6FC7-134E-B2DC-0448E13F9A7D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485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1" r:id="rId5"/>
    <p:sldLayoutId id="2147483678" r:id="rId6"/>
    <p:sldLayoutId id="2147483660" r:id="rId7"/>
    <p:sldLayoutId id="2147483679" r:id="rId8"/>
    <p:sldLayoutId id="2147483661" r:id="rId9"/>
    <p:sldLayoutId id="2147483680" r:id="rId10"/>
    <p:sldLayoutId id="2147483662" r:id="rId11"/>
    <p:sldLayoutId id="2147483681" r:id="rId12"/>
    <p:sldLayoutId id="2147483663" r:id="rId13"/>
    <p:sldLayoutId id="2147483682" r:id="rId14"/>
    <p:sldLayoutId id="2147483664" r:id="rId15"/>
    <p:sldLayoutId id="2147483683" r:id="rId16"/>
    <p:sldLayoutId id="2147483665" r:id="rId17"/>
    <p:sldLayoutId id="2147483684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22BD98-1FAE-9A6E-ABD9-5A1318508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5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CDE83-8F57-5711-4C56-1628A85D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E6363-9960-45C3-E706-E1696720DBA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5D7CE-07A6-0291-08B5-AB01107807C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8997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EE80-0AEA-D20B-B692-806E8979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7F1AB-1490-6048-E34F-C2523E9CB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64885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CC97-9A80-D65D-41AD-EC9BBF59F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927A-351F-96CD-4A35-30C0B997E43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49CBB-C244-A19F-8C73-6F8CA2C30F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9552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64D5-326D-686D-DAA7-BEF0B485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68468-CB1C-3C10-6AD9-BC8C2D73A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247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AD4F-6CCB-8D18-1760-DDE8EE06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BF75E-171A-99A2-8D5B-9D0380EA0F3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B04F2-2A2C-C3BC-EC93-A2FA969AA37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9522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1402-BA83-A874-B071-AB5FD2AB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1FC8-574E-2168-36A3-38D6C2980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38089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3E4F-7BFA-C518-DBE5-D2244366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A55DC-9B5B-F2F6-BC90-65F062EE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9988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74CB-F93D-8284-CC3C-73861046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6CA1-BB02-76D0-8D60-52C07B65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3986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C5EEB-F9C7-DEAD-F899-0509DA1D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BF4DF-D12C-1452-4ABD-AC98FFFF7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31284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B94A-DE73-8D8F-4C5E-E53A62BB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92FF0-F334-0C89-6553-8B44E6080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114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CE2F-D16B-383D-BAF1-29AFDCAB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CEBA-7148-B340-F42F-CFB27887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2653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7CAD-AC4B-F15E-0F6F-EB86C6DD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26308-A65F-3D35-0CF7-C0C73D54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65269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46F-D541-F86F-4569-613DE1F2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1280-5FCF-39F5-49FB-D579B3ECB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84D6-7A61-E25B-2ED1-95005EBEEC8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47368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DB13B0-E7CB-64E5-60D8-7DA71B1EEA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DDC98F-91B4-9E29-86E7-3A237ECC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CCEAE-40D5-D7FD-4943-01BAE76F0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5103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969E06-999D-D453-38FB-115A4116F71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7C01D-59A5-BC78-CD2E-C671F2B6432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76505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C4F4BE-11DF-B231-38C7-CC9D1F3199D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A886B-6A72-BF8F-4AE5-326BE439B81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8459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47E0E7-40B1-CBCE-A0EA-9FBB4DF54D8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3760-B193-F2BA-10E3-509A398A9B5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9619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41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99C9-D4A0-5B2E-D084-CC9DE0DD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3395-FFB3-4D8E-0297-C290259A0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2020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3839-F9A5-7DA0-379A-A1ABF088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1FE7-6A64-60C8-9549-891E6C77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9893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110-5F8D-676C-8D67-012F1E99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B2B63-2DD4-FB35-50FB-0DED1B18A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8709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9E44-9C71-7183-C536-5DEEBED5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54EF-C027-E778-A201-34BE65638BD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9A8A0-30EF-D48D-01AA-4DCE4F15E07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3118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CAC68A-75D4-D0D1-41FB-55C5EFAD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2E7574-2766-C29A-8123-A4591C1A8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0811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2367-F1EC-EC7E-E3E0-9DAF901F2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50A6-54BC-0D08-E148-1AE2234BD51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B9D4F-179C-9151-D4E9-16A77900347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9346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63A-28CB-0D54-4BFF-9D406B6E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AE575-39F0-3A94-5A9D-AFCA6BFA1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10460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e5103732-151a-416d-b227-97ac0a14686a">
      <Terms xmlns="http://schemas.microsoft.com/office/infopath/2007/PartnerControls"/>
    </lcf76f155ced4ddcb4097134ff3c332f>
    <TaxCatchAll xmlns="6b8be21d-8368-411b-82dd-0992250f4fa5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584F8E4DFED4ABB1FCF17075B1099" ma:contentTypeVersion="20" ma:contentTypeDescription="Create a new document." ma:contentTypeScope="" ma:versionID="95a43ed8a8e4dbf25389035c0e51ea7a">
  <xsd:schema xmlns:xsd="http://www.w3.org/2001/XMLSchema" xmlns:xs="http://www.w3.org/2001/XMLSchema" xmlns:p="http://schemas.microsoft.com/office/2006/metadata/properties" xmlns:ns1="http://schemas.microsoft.com/sharepoint/v3" xmlns:ns2="e5103732-151a-416d-b227-97ac0a14686a" xmlns:ns3="704b7053-a8aa-4276-a4e4-4e19f0207727" xmlns:ns4="6b8be21d-8368-411b-82dd-0992250f4fa5" targetNamespace="http://schemas.microsoft.com/office/2006/metadata/properties" ma:root="true" ma:fieldsID="0fe5edd783358fb15a4c17b3e620f754" ns1:_="" ns2:_="" ns3:_="" ns4:_="">
    <xsd:import namespace="http://schemas.microsoft.com/sharepoint/v3"/>
    <xsd:import namespace="e5103732-151a-416d-b227-97ac0a14686a"/>
    <xsd:import namespace="704b7053-a8aa-4276-a4e4-4e19f0207727"/>
    <xsd:import namespace="6b8be21d-8368-411b-82dd-0992250f4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03732-151a-416d-b227-97ac0a146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439d8d8-53f8-4f5b-9a47-466aad848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b7053-a8aa-4276-a4e4-4e19f02077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be21d-8368-411b-82dd-0992250f4fa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00368ea-13e7-4f34-8ebc-f33b1663432d}" ma:internalName="TaxCatchAll" ma:showField="CatchAllData" ma:web="704b7053-a8aa-4276-a4e4-4e19f02077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8F735-9A52-4272-B634-633BAC020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5103732-151a-416d-b227-97ac0a14686a"/>
    <ds:schemaRef ds:uri="6b8be21d-8368-411b-82dd-0992250f4fa5"/>
  </ds:schemaRefs>
</ds:datastoreItem>
</file>

<file path=customXml/itemProps2.xml><?xml version="1.0" encoding="utf-8"?>
<ds:datastoreItem xmlns:ds="http://schemas.openxmlformats.org/officeDocument/2006/customXml" ds:itemID="{1CD6C932-6E94-4ED8-B30E-001D4D720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CFFDA7-531B-4823-B510-166E6BEA0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103732-151a-416d-b227-97ac0a14686a"/>
    <ds:schemaRef ds:uri="704b7053-a8aa-4276-a4e4-4e19f0207727"/>
    <ds:schemaRef ds:uri="6b8be21d-8368-411b-82dd-0992250f4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Iuliia Laguta</dc:creator>
  <cp:lastModifiedBy>Cassandra Young</cp:lastModifiedBy>
  <cp:revision>19</cp:revision>
  <dcterms:created xsi:type="dcterms:W3CDTF">2024-11-08T20:42:03Z</dcterms:created>
  <dcterms:modified xsi:type="dcterms:W3CDTF">2025-02-24T19:50:25Z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0x0101002A5584F8E4DFED4ABB1FCF17075B1099</vt:lpwstr>
  </property>
  <property fmtid="{D5CDD505-2E9C-101B-9397-08002B2CF9AE}" pid="3" name="MediaServiceImageTags">
    <vt:lpwstr/>
  </property>
</Properties>
</file>