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65" r:id="rId7"/>
    <p:sldId id="257" r:id="rId8"/>
    <p:sldId id="260" r:id="rId9"/>
    <p:sldId id="262" r:id="rId10"/>
    <p:sldId id="259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113"/>
    <a:srgbClr val="EA6E25"/>
    <a:srgbClr val="66BCD0"/>
    <a:srgbClr val="78BE43"/>
    <a:srgbClr val="213B72"/>
    <a:srgbClr val="000000"/>
    <a:srgbClr val="FFD4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9" autoAdjust="0"/>
    <p:restoredTop sz="94689" autoAdjust="0"/>
  </p:normalViewPr>
  <p:slideViewPr>
    <p:cSldViewPr snapToGrid="0">
      <p:cViewPr varScale="1">
        <p:scale>
          <a:sx n="104" d="100"/>
          <a:sy n="104" d="100"/>
        </p:scale>
        <p:origin x="169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29CE0-7A8A-4F2A-ACB4-D13BD9A845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824" y="2051821"/>
            <a:ext cx="8479291" cy="2387600"/>
          </a:xfrm>
        </p:spPr>
        <p:txBody>
          <a:bodyPr anchor="b"/>
          <a:lstStyle>
            <a:lvl1pPr algn="l">
              <a:defRPr sz="6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BA3C64-C1BB-4751-931F-604AF2E0D7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825" y="4345140"/>
            <a:ext cx="8479290" cy="1655762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7364772-37F5-3107-A038-46D172B6B0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5130" y="554748"/>
            <a:ext cx="862369" cy="57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49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Purp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133553-C099-4473-85D3-435CD5D8C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B6869C-D4EF-46E0-8469-4D4888A091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44187B-68A8-4047-ACBE-F657BD3C1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5C3BDE-C677-4583-8BED-F30984B0C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20998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CD956-3A08-4870-90C0-A58ADD45E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0E87B8-586E-4288-8772-64C692874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C0C39B5-D2CC-B96F-F2DA-BA1B3566CF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5130" y="554748"/>
            <a:ext cx="862369" cy="57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51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133553-C099-4473-85D3-435CD5D8C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B6869C-D4EF-46E0-8469-4D4888A091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44187B-68A8-4047-ACBE-F657BD3C1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5C3BDE-C677-4583-8BED-F30984B0C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20998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CD956-3A08-4870-90C0-A58ADD45E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0E87B8-586E-4288-8772-64C692874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C0C39B5-D2CC-B96F-F2DA-BA1B3566CF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5130" y="554748"/>
            <a:ext cx="862369" cy="57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94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669C2-6C87-4738-A145-12EC2FCE5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68442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A8AD30-A41F-44AA-9E44-42C1F495D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F077F2B-4DA6-D56C-E338-323BD658B2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5306" y="554748"/>
            <a:ext cx="862368" cy="57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98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BE66D-E0FD-46B8-B08D-62467E80C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A4500E2-EF6B-3F0E-9660-96EE589F9F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5130" y="554748"/>
            <a:ext cx="862369" cy="57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6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42454D8-AE6C-42E4-A326-3C29E898BD9A}"/>
              </a:ext>
            </a:extLst>
          </p:cNvPr>
          <p:cNvSpPr/>
          <p:nvPr userDrawn="1"/>
        </p:nvSpPr>
        <p:spPr>
          <a:xfrm>
            <a:off x="0" y="1"/>
            <a:ext cx="4984430" cy="63145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EBA6E8-B228-42EC-B042-E62C669AE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8358D-BC89-42ED-9905-4A7A743EC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02589"/>
            <a:ext cx="6172200" cy="45584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45A52C-264B-4F0F-8D81-107D5D4CD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43BABD5-64B6-4010-B87C-C09574060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35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9ECBEEE-35AE-471D-8460-67A2EDD148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C807227-3747-6640-49AC-30CE0CB5A3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5306" y="554748"/>
            <a:ext cx="862368" cy="57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56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42454D8-AE6C-42E4-A326-3C29E898BD9A}"/>
              </a:ext>
            </a:extLst>
          </p:cNvPr>
          <p:cNvSpPr/>
          <p:nvPr userDrawn="1"/>
        </p:nvSpPr>
        <p:spPr>
          <a:xfrm>
            <a:off x="0" y="1"/>
            <a:ext cx="4984430" cy="63145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EBA6E8-B228-42EC-B042-E62C669AE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8358D-BC89-42ED-9905-4A7A743EC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02589"/>
            <a:ext cx="6172200" cy="45584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45A52C-264B-4F0F-8D81-107D5D4CD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43BABD5-64B6-4010-B87C-C09574060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35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9ECBEEE-35AE-471D-8460-67A2EDD148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C807227-3747-6640-49AC-30CE0CB5A3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5306" y="554748"/>
            <a:ext cx="862368" cy="57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09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42454D8-AE6C-42E4-A326-3C29E898BD9A}"/>
              </a:ext>
            </a:extLst>
          </p:cNvPr>
          <p:cNvSpPr/>
          <p:nvPr userDrawn="1"/>
        </p:nvSpPr>
        <p:spPr>
          <a:xfrm>
            <a:off x="0" y="1"/>
            <a:ext cx="4984430" cy="63145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EBA6E8-B228-42EC-B042-E62C669AE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8358D-BC89-42ED-9905-4A7A743EC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02589"/>
            <a:ext cx="6172200" cy="45584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45A52C-264B-4F0F-8D81-107D5D4CD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43BABD5-64B6-4010-B87C-C09574060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35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9ECBEEE-35AE-471D-8460-67A2EDD148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C807227-3747-6640-49AC-30CE0CB5A3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5306" y="554748"/>
            <a:ext cx="862368" cy="57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rple and blue background&#10;&#10;Description automatically generated">
            <a:extLst>
              <a:ext uri="{FF2B5EF4-FFF2-40B4-BE49-F238E27FC236}">
                <a16:creationId xmlns:a16="http://schemas.microsoft.com/office/drawing/2014/main" id="{35B766CD-7913-4696-6228-1011050B1C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250134D-6A45-2A01-7599-E2E305DD0E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78547" y="2013729"/>
            <a:ext cx="3234905" cy="283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8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971B4-0875-4260-84A4-67A120585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54706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43329-72ED-4424-8747-FE496274C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E78BD-A1C7-4DE0-85D4-BC5CF1ED6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E12A09C-8165-BD48-29D5-85545D2521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5130" y="554748"/>
            <a:ext cx="862369" cy="57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90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Plu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971B4-0875-4260-84A4-67A120585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09981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43329-72ED-4424-8747-FE496274C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E78BD-A1C7-4DE0-85D4-BC5CF1ED6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29AC6ED-CFA5-F8D5-E40A-7E72E4C039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5130" y="554748"/>
            <a:ext cx="862369" cy="57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81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Purp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971B4-0875-4260-84A4-67A120585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09981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43329-72ED-4424-8747-FE496274C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E78BD-A1C7-4DE0-85D4-BC5CF1ED6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29AC6ED-CFA5-F8D5-E40A-7E72E4C039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5130" y="554748"/>
            <a:ext cx="862369" cy="57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1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971B4-0875-4260-84A4-67A120585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09981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43329-72ED-4424-8747-FE496274C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E78BD-A1C7-4DE0-85D4-BC5CF1ED6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29AC6ED-CFA5-F8D5-E40A-7E72E4C039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5130" y="554748"/>
            <a:ext cx="862369" cy="57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07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AA0B07-C320-6E4F-A7EF-A27F43ACFB27}"/>
              </a:ext>
            </a:extLst>
          </p:cNvPr>
          <p:cNvSpPr/>
          <p:nvPr userDrawn="1"/>
        </p:nvSpPr>
        <p:spPr>
          <a:xfrm rot="10800000">
            <a:off x="0" y="-6270"/>
            <a:ext cx="12192000" cy="3181546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04F21F-85F3-416D-AEB5-DB15010B26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transition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DBFEC-0C56-4710-927E-E55EE4107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524AF-A82F-41D5-BBB3-2629D938E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8FC1BE1-0BAA-44F5-F632-7219597AFE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5130" y="554748"/>
            <a:ext cx="862369" cy="57491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4ACC557-57E3-5A27-AFF5-1A84340D3C2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07384" y="577653"/>
            <a:ext cx="3577233" cy="51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0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Slide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4F21F-85F3-416D-AEB5-DB15010B26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transition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DBFEC-0C56-4710-927E-E55EE4107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lang="en-US" sz="2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524AF-A82F-41D5-BBB3-2629D938E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5229A93-4240-42C2-E2FD-346EA177BF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5306" y="554748"/>
            <a:ext cx="862368" cy="57491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87357F4-9B92-E44E-3172-C5148E5E2E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07384" y="577653"/>
            <a:ext cx="3577233" cy="51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03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B6539-97FC-4285-A177-3FCD7C625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06464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AE0C5-BF63-4700-95FF-218FE8851A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560B8C-6159-441C-B403-9C0C48EC2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0489B-B7FC-4BE7-B3F2-D7EA44611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0E8CE47-8AFA-1C31-75DE-D7036D78EE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5306" y="554748"/>
            <a:ext cx="862368" cy="57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0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Plu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133553-C099-4473-85D3-435CD5D8C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B6869C-D4EF-46E0-8469-4D4888A091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44187B-68A8-4047-ACBE-F657BD3C1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5C3BDE-C677-4583-8BED-F30984B0C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20998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CD956-3A08-4870-90C0-A58ADD45E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0E87B8-586E-4288-8772-64C692874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C0C39B5-D2CC-B96F-F2DA-BA1B3566CF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5130" y="554748"/>
            <a:ext cx="862369" cy="57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98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hyperlink" Target="https://www.gsx.org/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6AFFBC-0B5A-1443-BAF1-94EB5905656B}"/>
              </a:ext>
            </a:extLst>
          </p:cNvPr>
          <p:cNvSpPr/>
          <p:nvPr userDrawn="1"/>
        </p:nvSpPr>
        <p:spPr>
          <a:xfrm>
            <a:off x="1" y="6311901"/>
            <a:ext cx="12192000" cy="5461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75D34E-0F6C-4452-917A-0026AB4A9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8DB03-6292-4324-A1EA-4D174F07A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9C240-3CC0-40FA-B79E-C4CE6DB03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35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9ECBEEE-35AE-471D-8460-67A2EDD148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37DFC0-6632-A15A-2CE7-C6B3EADEE3E4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3186" y="6413500"/>
            <a:ext cx="1132823" cy="365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0961A5-0604-E299-3665-3D001DA16479}"/>
              </a:ext>
            </a:extLst>
          </p:cNvPr>
          <p:cNvSpPr txBox="1"/>
          <p:nvPr userDrawn="1"/>
        </p:nvSpPr>
        <p:spPr>
          <a:xfrm>
            <a:off x="2113471" y="6426200"/>
            <a:ext cx="1915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chemeClr val="bg1"/>
                </a:solidFill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02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50" r:id="rId3"/>
    <p:sldLayoutId id="2147483666" r:id="rId4"/>
    <p:sldLayoutId id="2147483665" r:id="rId5"/>
    <p:sldLayoutId id="2147483661" r:id="rId6"/>
    <p:sldLayoutId id="2147483651" r:id="rId7"/>
    <p:sldLayoutId id="2147483652" r:id="rId8"/>
    <p:sldLayoutId id="2147483667" r:id="rId9"/>
    <p:sldLayoutId id="2147483653" r:id="rId10"/>
    <p:sldLayoutId id="2147483668" r:id="rId11"/>
    <p:sldLayoutId id="2147483654" r:id="rId12"/>
    <p:sldLayoutId id="2147483655" r:id="rId13"/>
    <p:sldLayoutId id="2147483656" r:id="rId14"/>
    <p:sldLayoutId id="2147483664" r:id="rId15"/>
    <p:sldLayoutId id="2147483663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9" Type="http://schemas.openxmlformats.org/officeDocument/2006/relationships/image" Target="../media/image51.png"/><Relationship Id="rId21" Type="http://schemas.openxmlformats.org/officeDocument/2006/relationships/image" Target="../media/image33.png"/><Relationship Id="rId34" Type="http://schemas.openxmlformats.org/officeDocument/2006/relationships/image" Target="../media/image46.png"/><Relationship Id="rId42" Type="http://schemas.openxmlformats.org/officeDocument/2006/relationships/image" Target="../media/image54.png"/><Relationship Id="rId47" Type="http://schemas.openxmlformats.org/officeDocument/2006/relationships/image" Target="../media/image59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9" Type="http://schemas.openxmlformats.org/officeDocument/2006/relationships/image" Target="../media/image41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32" Type="http://schemas.openxmlformats.org/officeDocument/2006/relationships/image" Target="../media/image44.png"/><Relationship Id="rId37" Type="http://schemas.openxmlformats.org/officeDocument/2006/relationships/image" Target="../media/image49.png"/><Relationship Id="rId40" Type="http://schemas.openxmlformats.org/officeDocument/2006/relationships/image" Target="../media/image52.png"/><Relationship Id="rId45" Type="http://schemas.openxmlformats.org/officeDocument/2006/relationships/image" Target="../media/image57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28" Type="http://schemas.openxmlformats.org/officeDocument/2006/relationships/image" Target="../media/image40.png"/><Relationship Id="rId36" Type="http://schemas.openxmlformats.org/officeDocument/2006/relationships/image" Target="../media/image48.png"/><Relationship Id="rId49" Type="http://schemas.openxmlformats.org/officeDocument/2006/relationships/image" Target="../media/image61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31" Type="http://schemas.openxmlformats.org/officeDocument/2006/relationships/image" Target="../media/image43.png"/><Relationship Id="rId44" Type="http://schemas.openxmlformats.org/officeDocument/2006/relationships/image" Target="../media/image56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9.png"/><Relationship Id="rId30" Type="http://schemas.openxmlformats.org/officeDocument/2006/relationships/image" Target="../media/image42.png"/><Relationship Id="rId35" Type="http://schemas.openxmlformats.org/officeDocument/2006/relationships/image" Target="../media/image47.png"/><Relationship Id="rId43" Type="http://schemas.openxmlformats.org/officeDocument/2006/relationships/image" Target="../media/image55.png"/><Relationship Id="rId48" Type="http://schemas.openxmlformats.org/officeDocument/2006/relationships/image" Target="../media/image60.png"/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33" Type="http://schemas.openxmlformats.org/officeDocument/2006/relationships/image" Target="../media/image45.png"/><Relationship Id="rId38" Type="http://schemas.openxmlformats.org/officeDocument/2006/relationships/image" Target="../media/image50.png"/><Relationship Id="rId46" Type="http://schemas.openxmlformats.org/officeDocument/2006/relationships/image" Target="../media/image58.png"/><Relationship Id="rId20" Type="http://schemas.openxmlformats.org/officeDocument/2006/relationships/image" Target="../media/image32.png"/><Relationship Id="rId41" Type="http://schemas.openxmlformats.org/officeDocument/2006/relationships/image" Target="../media/image5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1852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5B4AE-C5C4-42B9-8FD6-212A337FD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06527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AC7C0-B9A5-499C-8DF5-ED498DC29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7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20EBA97-944A-01AB-7781-30075406F5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B53E38D-DEBD-3903-1E73-315F8DDE1AF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7C29547-466F-33E1-6312-7341B3786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3FA0F3-48DA-62ED-386A-9F125CA7AA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912567C-30DF-47CD-0BCE-EAD3170ADF9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24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4580D-6573-4C7E-8F9D-56FE548D9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56034E-94CF-4BE1-9EE5-93FEEF3925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50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8426D-BDD2-4342-8EFD-134161F74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26D7F-9B43-4372-A7C7-3DCDF5DBB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42456B-86A1-4D75-9371-860B764DC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03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9C485-E820-4F5C-9F0F-1C8351BDD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AB1B96-7FEC-416D-BB1C-118C9A5728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86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>
            <a:extLst>
              <a:ext uri="{FF2B5EF4-FFF2-40B4-BE49-F238E27FC236}">
                <a16:creationId xmlns:a16="http://schemas.microsoft.com/office/drawing/2014/main" id="{8D862AFC-3BA0-4F18-A90D-A710F041B354}"/>
              </a:ext>
            </a:extLst>
          </p:cNvPr>
          <p:cNvSpPr txBox="1"/>
          <p:nvPr/>
        </p:nvSpPr>
        <p:spPr>
          <a:xfrm>
            <a:off x="0" y="222669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j-lt"/>
              </a:rPr>
              <a:t>GSX ICONS</a:t>
            </a:r>
          </a:p>
        </p:txBody>
      </p:sp>
      <p:pic>
        <p:nvPicPr>
          <p:cNvPr id="84" name="Picture 83" descr="A close up of a sign&#10;&#10;Description automatically generated">
            <a:extLst>
              <a:ext uri="{FF2B5EF4-FFF2-40B4-BE49-F238E27FC236}">
                <a16:creationId xmlns:a16="http://schemas.microsoft.com/office/drawing/2014/main" id="{A0652C05-BCB2-433E-BA3B-8B796CFCDB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926" y="4837135"/>
            <a:ext cx="562775" cy="581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Picture 8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191073AC-B612-4F45-B781-B5D3D977847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98" y="1582249"/>
            <a:ext cx="742071" cy="554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Picture 85" descr="A close up of a sign&#10;&#10;Description automatically generated">
            <a:extLst>
              <a:ext uri="{FF2B5EF4-FFF2-40B4-BE49-F238E27FC236}">
                <a16:creationId xmlns:a16="http://schemas.microsoft.com/office/drawing/2014/main" id="{949A89C6-682D-4814-803C-77D9E96A198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229" y="2419564"/>
            <a:ext cx="654255" cy="523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Picture 86" descr="A close up of a sign&#10;&#10;Description automatically generated">
            <a:extLst>
              <a:ext uri="{FF2B5EF4-FFF2-40B4-BE49-F238E27FC236}">
                <a16:creationId xmlns:a16="http://schemas.microsoft.com/office/drawing/2014/main" id="{03828474-76BA-438F-B698-76A5FB13A1A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261" y="1582999"/>
            <a:ext cx="742071" cy="554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Picture 87" descr="A picture containing object, sitting, clock, drawing&#10;&#10;Description automatically generated">
            <a:extLst>
              <a:ext uri="{FF2B5EF4-FFF2-40B4-BE49-F238E27FC236}">
                <a16:creationId xmlns:a16="http://schemas.microsoft.com/office/drawing/2014/main" id="{853A595B-F3D2-4C65-969D-B51E44FF3F3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19" y="2471388"/>
            <a:ext cx="755562" cy="342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Picture 88" descr="A picture containing object, light&#10;&#10;Description automatically generated">
            <a:extLst>
              <a:ext uri="{FF2B5EF4-FFF2-40B4-BE49-F238E27FC236}">
                <a16:creationId xmlns:a16="http://schemas.microsoft.com/office/drawing/2014/main" id="{89563B50-32BC-4EE7-A307-D4AAFD740A2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939" y="2256457"/>
            <a:ext cx="587550" cy="624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Picture 89" descr="A close up of a sign&#10;&#10;Description automatically generated">
            <a:extLst>
              <a:ext uri="{FF2B5EF4-FFF2-40B4-BE49-F238E27FC236}">
                <a16:creationId xmlns:a16="http://schemas.microsoft.com/office/drawing/2014/main" id="{4BD48BA2-8031-4340-AE6F-C9587BB49AA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404" y="4776820"/>
            <a:ext cx="543846" cy="639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Picture 90" descr="A close up of a sign&#10;&#10;Description automatically generated">
            <a:extLst>
              <a:ext uri="{FF2B5EF4-FFF2-40B4-BE49-F238E27FC236}">
                <a16:creationId xmlns:a16="http://schemas.microsoft.com/office/drawing/2014/main" id="{2824D241-F075-47DB-A935-808830943D6A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75" y="3975829"/>
            <a:ext cx="516654" cy="616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Picture 91" descr="A close up of a sign&#10;&#10;Description automatically generated">
            <a:extLst>
              <a:ext uri="{FF2B5EF4-FFF2-40B4-BE49-F238E27FC236}">
                <a16:creationId xmlns:a16="http://schemas.microsoft.com/office/drawing/2014/main" id="{494D6D8B-DDAE-4EC1-AF35-88EAEB73AEB1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52" y="1476214"/>
            <a:ext cx="570046" cy="66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Picture 92" descr="A close up of a sign&#10;&#10;Description automatically generated">
            <a:extLst>
              <a:ext uri="{FF2B5EF4-FFF2-40B4-BE49-F238E27FC236}">
                <a16:creationId xmlns:a16="http://schemas.microsoft.com/office/drawing/2014/main" id="{5519227F-CE1A-49DE-B04C-84E61413C401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081" y="2293866"/>
            <a:ext cx="738698" cy="727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Picture 93" descr="A close up of a sign&#10;&#10;Description automatically generated">
            <a:extLst>
              <a:ext uri="{FF2B5EF4-FFF2-40B4-BE49-F238E27FC236}">
                <a16:creationId xmlns:a16="http://schemas.microsoft.com/office/drawing/2014/main" id="{3C00E8B1-6840-424B-987A-AD838BD32F6C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229" y="3098524"/>
            <a:ext cx="644226" cy="648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Picture 94" descr="A close up of a sign&#10;&#10;Description automatically generated">
            <a:extLst>
              <a:ext uri="{FF2B5EF4-FFF2-40B4-BE49-F238E27FC236}">
                <a16:creationId xmlns:a16="http://schemas.microsoft.com/office/drawing/2014/main" id="{2953D3DF-3622-495A-9E3B-20230E20252E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447" y="2276063"/>
            <a:ext cx="532741" cy="680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Picture 95" descr="A close up of a sign&#10;&#10;Description automatically generated">
            <a:extLst>
              <a:ext uri="{FF2B5EF4-FFF2-40B4-BE49-F238E27FC236}">
                <a16:creationId xmlns:a16="http://schemas.microsoft.com/office/drawing/2014/main" id="{5540EC43-5D66-48FE-8553-5E0285FAB650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139" y="3865191"/>
            <a:ext cx="631467" cy="648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Picture 9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C989C0-732D-4D77-A124-1064CB8B8626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838" y="2340231"/>
            <a:ext cx="535457" cy="630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Picture 97" descr="A picture containing food, stop, light&#10;&#10;Description automatically generated">
            <a:extLst>
              <a:ext uri="{FF2B5EF4-FFF2-40B4-BE49-F238E27FC236}">
                <a16:creationId xmlns:a16="http://schemas.microsoft.com/office/drawing/2014/main" id="{8560CE95-F42B-4C64-B4CC-21A15874A0E6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898" y="1510087"/>
            <a:ext cx="721833" cy="714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Picture 98" descr="A close up of a sign&#10;&#10;Description automatically generated">
            <a:extLst>
              <a:ext uri="{FF2B5EF4-FFF2-40B4-BE49-F238E27FC236}">
                <a16:creationId xmlns:a16="http://schemas.microsoft.com/office/drawing/2014/main" id="{5A31148C-7953-479B-A2DF-BABCA6A33A61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238" y="1449497"/>
            <a:ext cx="547428" cy="714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Picture 99" descr="A black sign with white text&#10;&#10;Description automatically generated">
            <a:extLst>
              <a:ext uri="{FF2B5EF4-FFF2-40B4-BE49-F238E27FC236}">
                <a16:creationId xmlns:a16="http://schemas.microsoft.com/office/drawing/2014/main" id="{7C5023AA-7447-405E-8AA2-BB0735C29030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869" y="2320584"/>
            <a:ext cx="709018" cy="567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Picture 100" descr="A close up of a sign&#10;&#10;Description automatically generated">
            <a:extLst>
              <a:ext uri="{FF2B5EF4-FFF2-40B4-BE49-F238E27FC236}">
                <a16:creationId xmlns:a16="http://schemas.microsoft.com/office/drawing/2014/main" id="{5102301E-CA99-4648-94E0-35A8BD162F46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83" y="1451745"/>
            <a:ext cx="570046" cy="733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Picture 101" descr="A close up of a sign&#10;&#10;Description automatically generated">
            <a:extLst>
              <a:ext uri="{FF2B5EF4-FFF2-40B4-BE49-F238E27FC236}">
                <a16:creationId xmlns:a16="http://schemas.microsoft.com/office/drawing/2014/main" id="{3720E791-6EDB-430B-A85A-4670B380580A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773" y="1403931"/>
            <a:ext cx="676041" cy="736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Picture 102" descr="A close up of a sign&#10;&#10;Description automatically generated">
            <a:extLst>
              <a:ext uri="{FF2B5EF4-FFF2-40B4-BE49-F238E27FC236}">
                <a16:creationId xmlns:a16="http://schemas.microsoft.com/office/drawing/2014/main" id="{CD06E344-3CC3-4058-8856-2C2687D9F7CF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36" y="3211051"/>
            <a:ext cx="763596" cy="527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Picture 10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5B76558-23E2-4226-9041-47DF5022FBD2}"/>
              </a:ext>
            </a:extLst>
          </p:cNvPr>
          <p:cNvPicPr>
            <a:picLocks noChangeAspect="1"/>
          </p:cNvPicPr>
          <p:nvPr/>
        </p:nvPicPr>
        <p:blipFill>
          <a:blip r:embed="rId2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37" y="2376889"/>
            <a:ext cx="639452" cy="62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Picture 104" descr="A close up of a sign&#10;&#10;Description automatically generated">
            <a:extLst>
              <a:ext uri="{FF2B5EF4-FFF2-40B4-BE49-F238E27FC236}">
                <a16:creationId xmlns:a16="http://schemas.microsoft.com/office/drawing/2014/main" id="{9643B8A3-D3F9-456C-A76A-E1EAD4C99B4B}"/>
              </a:ext>
            </a:extLst>
          </p:cNvPr>
          <p:cNvPicPr>
            <a:picLocks noChangeAspect="1"/>
          </p:cNvPicPr>
          <p:nvPr/>
        </p:nvPicPr>
        <p:blipFill>
          <a:blip r:embed="rId2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633" y="3947491"/>
            <a:ext cx="598231" cy="651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Picture 105" descr="A close up of a sign&#10;&#10;Description automatically generated">
            <a:extLst>
              <a:ext uri="{FF2B5EF4-FFF2-40B4-BE49-F238E27FC236}">
                <a16:creationId xmlns:a16="http://schemas.microsoft.com/office/drawing/2014/main" id="{83B05321-058A-446F-A353-29F4A6D040B8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260" y="1518759"/>
            <a:ext cx="477298" cy="632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Picture 10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2224199-05E9-4BBF-9D60-B7640D3AFC9E}"/>
              </a:ext>
            </a:extLst>
          </p:cNvPr>
          <p:cNvPicPr>
            <a:picLocks noChangeAspect="1"/>
          </p:cNvPicPr>
          <p:nvPr/>
        </p:nvPicPr>
        <p:blipFill>
          <a:blip r:embed="rId2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09" y="4863100"/>
            <a:ext cx="646573" cy="639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Picture 107" descr="A picture containing plate, food, drawing&#10;&#10;Description automatically generated">
            <a:extLst>
              <a:ext uri="{FF2B5EF4-FFF2-40B4-BE49-F238E27FC236}">
                <a16:creationId xmlns:a16="http://schemas.microsoft.com/office/drawing/2014/main" id="{6C8C899A-26BD-4DFA-92B6-BB7ABE3CFE3D}"/>
              </a:ext>
            </a:extLst>
          </p:cNvPr>
          <p:cNvPicPr>
            <a:picLocks noChangeAspect="1"/>
          </p:cNvPicPr>
          <p:nvPr/>
        </p:nvPicPr>
        <p:blipFill>
          <a:blip r:embed="rId2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56" y="5724102"/>
            <a:ext cx="637509" cy="648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Picture 108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33EC8646-4BDE-4B37-8528-E35774572ECB}"/>
              </a:ext>
            </a:extLst>
          </p:cNvPr>
          <p:cNvPicPr>
            <a:picLocks noChangeAspect="1"/>
          </p:cNvPicPr>
          <p:nvPr/>
        </p:nvPicPr>
        <p:blipFill>
          <a:blip r:embed="rId2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767" y="5703699"/>
            <a:ext cx="598230" cy="6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Picture 109" descr="A close up of a sign&#10;&#10;Description automatically generated">
            <a:extLst>
              <a:ext uri="{FF2B5EF4-FFF2-40B4-BE49-F238E27FC236}">
                <a16:creationId xmlns:a16="http://schemas.microsoft.com/office/drawing/2014/main" id="{AEC51019-C7F4-436B-AA84-76C3A35FE04D}"/>
              </a:ext>
            </a:extLst>
          </p:cNvPr>
          <p:cNvPicPr>
            <a:picLocks noChangeAspect="1"/>
          </p:cNvPicPr>
          <p:nvPr/>
        </p:nvPicPr>
        <p:blipFill>
          <a:blip r:embed="rId2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46" y="3203824"/>
            <a:ext cx="664701" cy="522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Picture 110" descr="A close up of a sign&#10;&#10;Description automatically generated">
            <a:extLst>
              <a:ext uri="{FF2B5EF4-FFF2-40B4-BE49-F238E27FC236}">
                <a16:creationId xmlns:a16="http://schemas.microsoft.com/office/drawing/2014/main" id="{2483F27A-9DD4-424E-9899-7DF28CA3E3BB}"/>
              </a:ext>
            </a:extLst>
          </p:cNvPr>
          <p:cNvPicPr>
            <a:picLocks noChangeAspect="1"/>
          </p:cNvPicPr>
          <p:nvPr/>
        </p:nvPicPr>
        <p:blipFill>
          <a:blip r:embed="rId2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22" y="5728282"/>
            <a:ext cx="656938" cy="629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Picture 111" descr="A picture containing food, plate, drawing&#10;&#10;Description automatically generated">
            <a:extLst>
              <a:ext uri="{FF2B5EF4-FFF2-40B4-BE49-F238E27FC236}">
                <a16:creationId xmlns:a16="http://schemas.microsoft.com/office/drawing/2014/main" id="{C4FEA1B2-E1B5-489D-91D0-6ADA752EEED7}"/>
              </a:ext>
            </a:extLst>
          </p:cNvPr>
          <p:cNvPicPr>
            <a:picLocks noChangeAspect="1"/>
          </p:cNvPicPr>
          <p:nvPr/>
        </p:nvPicPr>
        <p:blipFill>
          <a:blip r:embed="rId3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148" y="3098698"/>
            <a:ext cx="610316" cy="622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Picture 1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6D75D2-BEDD-4DAF-8821-E571D70C5E6E}"/>
              </a:ext>
            </a:extLst>
          </p:cNvPr>
          <p:cNvPicPr>
            <a:picLocks noChangeAspect="1"/>
          </p:cNvPicPr>
          <p:nvPr/>
        </p:nvPicPr>
        <p:blipFill>
          <a:blip r:embed="rId3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736" y="4714333"/>
            <a:ext cx="477376" cy="628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Picture 1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B100CC-E4D6-468A-84AC-ED0276B9267A}"/>
              </a:ext>
            </a:extLst>
          </p:cNvPr>
          <p:cNvPicPr>
            <a:picLocks noChangeAspect="1"/>
          </p:cNvPicPr>
          <p:nvPr/>
        </p:nvPicPr>
        <p:blipFill>
          <a:blip r:embed="rId3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726" y="3912275"/>
            <a:ext cx="619726" cy="593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Picture 114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1DDABEAA-6D06-4531-A5C7-FAA2B4673E55}"/>
              </a:ext>
            </a:extLst>
          </p:cNvPr>
          <p:cNvPicPr>
            <a:picLocks noChangeAspect="1"/>
          </p:cNvPicPr>
          <p:nvPr/>
        </p:nvPicPr>
        <p:blipFill>
          <a:blip r:embed="rId3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172" y="3049701"/>
            <a:ext cx="664701" cy="66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Picture 115" descr="A picture containing plate, food, drawing&#10;&#10;Description automatically generated">
            <a:extLst>
              <a:ext uri="{FF2B5EF4-FFF2-40B4-BE49-F238E27FC236}">
                <a16:creationId xmlns:a16="http://schemas.microsoft.com/office/drawing/2014/main" id="{69DCF581-4C56-4548-B0F0-0217F07C8129}"/>
              </a:ext>
            </a:extLst>
          </p:cNvPr>
          <p:cNvPicPr>
            <a:picLocks noChangeAspect="1"/>
          </p:cNvPicPr>
          <p:nvPr/>
        </p:nvPicPr>
        <p:blipFill>
          <a:blip r:embed="rId3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838" y="5730232"/>
            <a:ext cx="637508" cy="63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Picture 116" descr="A close up of a sign&#10;&#10;Description automatically generated">
            <a:extLst>
              <a:ext uri="{FF2B5EF4-FFF2-40B4-BE49-F238E27FC236}">
                <a16:creationId xmlns:a16="http://schemas.microsoft.com/office/drawing/2014/main" id="{5E09A1AB-73D6-4BB0-B91E-120EE668C65C}"/>
              </a:ext>
            </a:extLst>
          </p:cNvPr>
          <p:cNvPicPr>
            <a:picLocks noChangeAspect="1"/>
          </p:cNvPicPr>
          <p:nvPr/>
        </p:nvPicPr>
        <p:blipFill>
          <a:blip r:embed="rId3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933" y="3891187"/>
            <a:ext cx="673765" cy="657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Picture 117" descr="A black sign with white text&#10;&#10;Description automatically generated">
            <a:extLst>
              <a:ext uri="{FF2B5EF4-FFF2-40B4-BE49-F238E27FC236}">
                <a16:creationId xmlns:a16="http://schemas.microsoft.com/office/drawing/2014/main" id="{41D1DD2A-EFE5-45C3-AF34-F5008238443E}"/>
              </a:ext>
            </a:extLst>
          </p:cNvPr>
          <p:cNvPicPr>
            <a:picLocks noChangeAspect="1"/>
          </p:cNvPicPr>
          <p:nvPr/>
        </p:nvPicPr>
        <p:blipFill>
          <a:blip r:embed="rId3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673" y="4810766"/>
            <a:ext cx="685851" cy="578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Picture 118" descr="A close up of a sign&#10;&#10;Description automatically generated">
            <a:extLst>
              <a:ext uri="{FF2B5EF4-FFF2-40B4-BE49-F238E27FC236}">
                <a16:creationId xmlns:a16="http://schemas.microsoft.com/office/drawing/2014/main" id="{086AFAFD-E5F3-4666-AEE6-2CAA0F808CEC}"/>
              </a:ext>
            </a:extLst>
          </p:cNvPr>
          <p:cNvPicPr>
            <a:picLocks noChangeAspect="1"/>
          </p:cNvPicPr>
          <p:nvPr/>
        </p:nvPicPr>
        <p:blipFill>
          <a:blip r:embed="rId3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010" y="2970382"/>
            <a:ext cx="679808" cy="648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Picture 119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481981B3-B4A4-46AA-A054-B10A31BFB762}"/>
              </a:ext>
            </a:extLst>
          </p:cNvPr>
          <p:cNvPicPr>
            <a:picLocks noChangeAspect="1"/>
          </p:cNvPicPr>
          <p:nvPr/>
        </p:nvPicPr>
        <p:blipFill>
          <a:blip r:embed="rId3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854" y="3041538"/>
            <a:ext cx="673764" cy="67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Picture 120" descr="A picture containing plate, food&#10;&#10;Description automatically generated">
            <a:extLst>
              <a:ext uri="{FF2B5EF4-FFF2-40B4-BE49-F238E27FC236}">
                <a16:creationId xmlns:a16="http://schemas.microsoft.com/office/drawing/2014/main" id="{1501ED89-5EC1-44E3-AAF2-BEDF798E8E10}"/>
              </a:ext>
            </a:extLst>
          </p:cNvPr>
          <p:cNvPicPr>
            <a:picLocks noChangeAspect="1"/>
          </p:cNvPicPr>
          <p:nvPr/>
        </p:nvPicPr>
        <p:blipFill>
          <a:blip r:embed="rId3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226" y="3044090"/>
            <a:ext cx="625423" cy="63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Picture 121" descr="A close up of a logo&#10;&#10;Description automatically generated">
            <a:extLst>
              <a:ext uri="{FF2B5EF4-FFF2-40B4-BE49-F238E27FC236}">
                <a16:creationId xmlns:a16="http://schemas.microsoft.com/office/drawing/2014/main" id="{8F23F115-FC9B-4304-9ED3-0B19351CA0E3}"/>
              </a:ext>
            </a:extLst>
          </p:cNvPr>
          <p:cNvPicPr>
            <a:picLocks noChangeAspect="1"/>
          </p:cNvPicPr>
          <p:nvPr/>
        </p:nvPicPr>
        <p:blipFill>
          <a:blip r:embed="rId4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345" y="3843466"/>
            <a:ext cx="703979" cy="680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Picture 122" descr="A close up of a sign&#10;&#10;Description automatically generated">
            <a:extLst>
              <a:ext uri="{FF2B5EF4-FFF2-40B4-BE49-F238E27FC236}">
                <a16:creationId xmlns:a16="http://schemas.microsoft.com/office/drawing/2014/main" id="{6233A76C-0FA0-4640-8BB6-C2A5F69D18FC}"/>
              </a:ext>
            </a:extLst>
          </p:cNvPr>
          <p:cNvPicPr>
            <a:picLocks noChangeAspect="1"/>
          </p:cNvPicPr>
          <p:nvPr/>
        </p:nvPicPr>
        <p:blipFill>
          <a:blip r:embed="rId4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827" y="3812639"/>
            <a:ext cx="634487" cy="689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Picture 123" descr="A picture containing drawing, plate, mug, clock&#10;&#10;Description automatically generated">
            <a:extLst>
              <a:ext uri="{FF2B5EF4-FFF2-40B4-BE49-F238E27FC236}">
                <a16:creationId xmlns:a16="http://schemas.microsoft.com/office/drawing/2014/main" id="{41C6A1FC-BA88-4478-9FB0-C767C009AFF5}"/>
              </a:ext>
            </a:extLst>
          </p:cNvPr>
          <p:cNvPicPr>
            <a:picLocks noChangeAspect="1"/>
          </p:cNvPicPr>
          <p:nvPr/>
        </p:nvPicPr>
        <p:blipFill>
          <a:blip r:embed="rId4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953" y="3832016"/>
            <a:ext cx="664702" cy="566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Picture 124" descr="A close up of a logo&#10;&#10;Description automatically generated">
            <a:extLst>
              <a:ext uri="{FF2B5EF4-FFF2-40B4-BE49-F238E27FC236}">
                <a16:creationId xmlns:a16="http://schemas.microsoft.com/office/drawing/2014/main" id="{AD33A964-EDA4-49CE-8F9A-EF6BED1A9F0A}"/>
              </a:ext>
            </a:extLst>
          </p:cNvPr>
          <p:cNvPicPr>
            <a:picLocks noChangeAspect="1"/>
          </p:cNvPicPr>
          <p:nvPr/>
        </p:nvPicPr>
        <p:blipFill>
          <a:blip r:embed="rId4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799" y="5712070"/>
            <a:ext cx="555932" cy="648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Picture 125" descr="A close up of a sign&#10;&#10;Description automatically generated">
            <a:extLst>
              <a:ext uri="{FF2B5EF4-FFF2-40B4-BE49-F238E27FC236}">
                <a16:creationId xmlns:a16="http://schemas.microsoft.com/office/drawing/2014/main" id="{47065D51-A026-4AE7-ADC1-4822F73B59BC}"/>
              </a:ext>
            </a:extLst>
          </p:cNvPr>
          <p:cNvPicPr>
            <a:picLocks noChangeAspect="1"/>
          </p:cNvPicPr>
          <p:nvPr/>
        </p:nvPicPr>
        <p:blipFill>
          <a:blip r:embed="rId4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827" y="4714333"/>
            <a:ext cx="637509" cy="628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Picture 126" descr="A close up of a sign&#10;&#10;Description automatically generated">
            <a:extLst>
              <a:ext uri="{FF2B5EF4-FFF2-40B4-BE49-F238E27FC236}">
                <a16:creationId xmlns:a16="http://schemas.microsoft.com/office/drawing/2014/main" id="{91EE3617-40F2-4785-A2C5-15A3EC13B05A}"/>
              </a:ext>
            </a:extLst>
          </p:cNvPr>
          <p:cNvPicPr>
            <a:picLocks noChangeAspect="1"/>
          </p:cNvPicPr>
          <p:nvPr/>
        </p:nvPicPr>
        <p:blipFill>
          <a:blip r:embed="rId4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073" y="4712151"/>
            <a:ext cx="670745" cy="648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Picture 127" descr="A close up of a sign&#10;&#10;Description automatically generated">
            <a:extLst>
              <a:ext uri="{FF2B5EF4-FFF2-40B4-BE49-F238E27FC236}">
                <a16:creationId xmlns:a16="http://schemas.microsoft.com/office/drawing/2014/main" id="{F7A410B6-B769-4311-969F-F07164253BF9}"/>
              </a:ext>
            </a:extLst>
          </p:cNvPr>
          <p:cNvPicPr>
            <a:picLocks noChangeAspect="1"/>
          </p:cNvPicPr>
          <p:nvPr/>
        </p:nvPicPr>
        <p:blipFill>
          <a:blip r:embed="rId4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424" y="5657344"/>
            <a:ext cx="658658" cy="666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Picture 128" descr="A close up of a sign&#10;&#10;Description automatically generated">
            <a:extLst>
              <a:ext uri="{FF2B5EF4-FFF2-40B4-BE49-F238E27FC236}">
                <a16:creationId xmlns:a16="http://schemas.microsoft.com/office/drawing/2014/main" id="{ED80AC3B-6D58-40FA-ABA7-0751A90D7181}"/>
              </a:ext>
            </a:extLst>
          </p:cNvPr>
          <p:cNvPicPr>
            <a:picLocks noChangeAspect="1"/>
          </p:cNvPicPr>
          <p:nvPr/>
        </p:nvPicPr>
        <p:blipFill>
          <a:blip r:embed="rId4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399" y="5711460"/>
            <a:ext cx="601251" cy="645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Picture 129" descr="A picture containing food, plate, drawing&#10;&#10;Description automatically generated">
            <a:extLst>
              <a:ext uri="{FF2B5EF4-FFF2-40B4-BE49-F238E27FC236}">
                <a16:creationId xmlns:a16="http://schemas.microsoft.com/office/drawing/2014/main" id="{4F47D2D5-3111-4444-83EA-018F7C6809BB}"/>
              </a:ext>
            </a:extLst>
          </p:cNvPr>
          <p:cNvPicPr>
            <a:picLocks noChangeAspect="1"/>
          </p:cNvPicPr>
          <p:nvPr/>
        </p:nvPicPr>
        <p:blipFill>
          <a:blip r:embed="rId4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667" y="5702383"/>
            <a:ext cx="685851" cy="63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Picture 130" descr="A close up of a sign&#10;&#10;Description automatically generated">
            <a:extLst>
              <a:ext uri="{FF2B5EF4-FFF2-40B4-BE49-F238E27FC236}">
                <a16:creationId xmlns:a16="http://schemas.microsoft.com/office/drawing/2014/main" id="{532BA761-AD07-4218-9FAE-CC0EDAC6EE9D}"/>
              </a:ext>
            </a:extLst>
          </p:cNvPr>
          <p:cNvPicPr>
            <a:picLocks noChangeAspect="1"/>
          </p:cNvPicPr>
          <p:nvPr/>
        </p:nvPicPr>
        <p:blipFill>
          <a:blip r:embed="rId4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906" y="4810766"/>
            <a:ext cx="488230" cy="5886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786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07251E-A8A1-47BF-A750-543ECFDB8F52}"/>
              </a:ext>
            </a:extLst>
          </p:cNvPr>
          <p:cNvSpPr txBox="1"/>
          <p:nvPr/>
        </p:nvSpPr>
        <p:spPr>
          <a:xfrm>
            <a:off x="0" y="703315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+mj-lt"/>
              </a:rPr>
              <a:t>GSX COLOR PALETTE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71631A2-5E72-4A12-AFE4-FFDD9355D4E9}"/>
              </a:ext>
            </a:extLst>
          </p:cNvPr>
          <p:cNvSpPr/>
          <p:nvPr/>
        </p:nvSpPr>
        <p:spPr>
          <a:xfrm>
            <a:off x="4360252" y="1981200"/>
            <a:ext cx="1466850" cy="14668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12BE764-0EDE-4753-A283-CB17AEDAD7B3}"/>
              </a:ext>
            </a:extLst>
          </p:cNvPr>
          <p:cNvSpPr/>
          <p:nvPr/>
        </p:nvSpPr>
        <p:spPr>
          <a:xfrm>
            <a:off x="6398602" y="1962150"/>
            <a:ext cx="1466850" cy="14668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639534F-973F-43C0-BD2F-185A06CE5277}"/>
              </a:ext>
            </a:extLst>
          </p:cNvPr>
          <p:cNvSpPr/>
          <p:nvPr/>
        </p:nvSpPr>
        <p:spPr>
          <a:xfrm>
            <a:off x="2321902" y="1962150"/>
            <a:ext cx="1466850" cy="146685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6E25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64C41D-6723-4EE7-A4D3-7DE0D6C6FAC7}"/>
              </a:ext>
            </a:extLst>
          </p:cNvPr>
          <p:cNvSpPr/>
          <p:nvPr/>
        </p:nvSpPr>
        <p:spPr>
          <a:xfrm>
            <a:off x="8436952" y="1950994"/>
            <a:ext cx="1466850" cy="14668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27543C1-9043-4795-9849-B24194FB48BC}"/>
              </a:ext>
            </a:extLst>
          </p:cNvPr>
          <p:cNvSpPr/>
          <p:nvPr/>
        </p:nvSpPr>
        <p:spPr>
          <a:xfrm>
            <a:off x="6506815" y="3979949"/>
            <a:ext cx="1466850" cy="14668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CC66B35-EC78-4988-AC67-06BD46659EE7}"/>
              </a:ext>
            </a:extLst>
          </p:cNvPr>
          <p:cNvSpPr/>
          <p:nvPr/>
        </p:nvSpPr>
        <p:spPr>
          <a:xfrm>
            <a:off x="4360252" y="3979949"/>
            <a:ext cx="1466850" cy="14668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6E25"/>
              </a:solidFill>
            </a:endParaRPr>
          </a:p>
        </p:txBody>
      </p:sp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D40452FC-0EB1-4A39-B2ED-68F3D418A0D9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453" y="3738196"/>
            <a:ext cx="1124227" cy="1466850"/>
          </a:xfrm>
          <a:prstGeom prst="rect">
            <a:avLst/>
          </a:prstGeom>
        </p:spPr>
      </p:pic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617B8A06-EC02-4AC2-9416-E659E59DAC8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019" y="3957637"/>
            <a:ext cx="1290083" cy="124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38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SX 2024">
      <a:dk1>
        <a:srgbClr val="0C1625"/>
      </a:dk1>
      <a:lt1>
        <a:sysClr val="window" lastClr="FFFFFF"/>
      </a:lt1>
      <a:dk2>
        <a:srgbClr val="0C1625"/>
      </a:dk2>
      <a:lt2>
        <a:srgbClr val="E7E6E6"/>
      </a:lt2>
      <a:accent1>
        <a:srgbClr val="922A8E"/>
      </a:accent1>
      <a:accent2>
        <a:srgbClr val="5BC6CB"/>
      </a:accent2>
      <a:accent3>
        <a:srgbClr val="5E3F99"/>
      </a:accent3>
      <a:accent4>
        <a:srgbClr val="30406D"/>
      </a:accent4>
      <a:accent5>
        <a:srgbClr val="954F72"/>
      </a:accent5>
      <a:accent6>
        <a:srgbClr val="359AB3"/>
      </a:accent6>
      <a:hlink>
        <a:srgbClr val="5BC6CB"/>
      </a:hlink>
      <a:folHlink>
        <a:srgbClr val="922A8E"/>
      </a:folHlink>
    </a:clrScheme>
    <a:fontScheme name="GSX 2022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8439d8d8-53f8-4f5b-9a47-466aad84831d" ContentTypeId="0x01010056394DD29ED2DA4E8D598D8955C5A39F0B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S Publishing Document" ma:contentTypeID="0x01010056394DD29ED2DA4E8D598D8955C5A39F0B00F8F7C4C01BA1B64E825AB264C78EF505" ma:contentTypeVersion="3" ma:contentTypeDescription="" ma:contentTypeScope="" ma:versionID="3f6393b9d74aa4e9f35010b6da00456f">
  <xsd:schema xmlns:xsd="http://www.w3.org/2001/XMLSchema" xmlns:xs="http://www.w3.org/2001/XMLSchema" xmlns:p="http://schemas.microsoft.com/office/2006/metadata/properties" xmlns:ns2="6b8be21d-8368-411b-82dd-0992250f4fa5" targetNamespace="http://schemas.microsoft.com/office/2006/metadata/properties" ma:root="true" ma:fieldsID="c5b37271f1f96839d3e24bac6c97c4e9" ns2:_="">
    <xsd:import namespace="6b8be21d-8368-411b-82dd-0992250f4fa5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n2dbedf09f994dc4a8691a9512483f8e" minOccurs="0"/>
                <xsd:element ref="ns2:f9d6da4c1e1d46779fbe51af5255bc3d" minOccurs="0"/>
                <xsd:element ref="ns2:j721ff852de54ef4829de446da705d3a" minOccurs="0"/>
                <xsd:element ref="ns2:e37ee3e2f76f42e49e88518ea10bea65" minOccurs="0"/>
                <xsd:element ref="ns2:l75050a1115849d896ca474caa55a6d8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8be21d-8368-411b-82dd-0992250f4fa5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ba52ea49-6fb5-4ada-aca1-c6b1f8a79582}" ma:internalName="TaxCatchAll" ma:showField="CatchAllData" ma:web="8fbe9674-8557-4beb-98a0-dc881d882a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ba52ea49-6fb5-4ada-aca1-c6b1f8a79582}" ma:internalName="TaxCatchAllLabel" ma:readOnly="true" ma:showField="CatchAllDataLabel" ma:web="8fbe9674-8557-4beb-98a0-dc881d882a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2dbedf09f994dc4a8691a9512483f8e" ma:index="10" nillable="true" ma:taxonomy="true" ma:internalName="n2dbedf09f994dc4a8691a9512483f8e" ma:taxonomyFieldName="Audiences" ma:displayName="Audiences" ma:default="" ma:fieldId="{72dbedf0-9f99-4dc4-a869-1a9512483f8e}" ma:taxonomyMulti="true" ma:sspId="8439d8d8-53f8-4f5b-9a47-466aad84831d" ma:termSetId="3f6bbcb8-5e33-4494-a648-506ab7a78ac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9d6da4c1e1d46779fbe51af5255bc3d" ma:index="12" nillable="true" ma:taxonomy="true" ma:internalName="f9d6da4c1e1d46779fbe51af5255bc3d" ma:taxonomyFieldName="Year" ma:displayName="Year" ma:default="" ma:fieldId="{f9d6da4c-1e1d-4677-9fbe-51af5255bc3d}" ma:sspId="8439d8d8-53f8-4f5b-9a47-466aad84831d" ma:termSetId="9ba884ce-3fdf-4e10-b4af-2bc7fb05092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721ff852de54ef4829de446da705d3a" ma:index="14" nillable="true" ma:taxonomy="true" ma:internalName="j721ff852de54ef4829de446da705d3a" ma:taxonomyFieldName="Document_x0020_Type" ma:displayName="Document Type" ma:default="" ma:fieldId="{3721ff85-2de5-4ef4-829d-e446da705d3a}" ma:taxonomyMulti="true" ma:sspId="8439d8d8-53f8-4f5b-9a47-466aad84831d" ma:termSetId="531134ff-1da1-4b71-9f8b-01ad381eb7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37ee3e2f76f42e49e88518ea10bea65" ma:index="16" nillable="true" ma:taxonomy="true" ma:internalName="e37ee3e2f76f42e49e88518ea10bea65" ma:taxonomyFieldName="ASIS_x0020_Departments" ma:displayName="ASIS Departments" ma:default="" ma:fieldId="{e37ee3e2-f76f-42e4-9e88-518ea10bea65}" ma:taxonomyMulti="true" ma:sspId="8439d8d8-53f8-4f5b-9a47-466aad84831d" ma:termSetId="8ed8c9ea-7052-4c1d-a4d7-b9c10bffea6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l75050a1115849d896ca474caa55a6d8" ma:index="18" nillable="true" ma:taxonomy="true" ma:internalName="l75050a1115849d896ca474caa55a6d8" ma:taxonomyFieldName="Publishing" ma:displayName="Publishing" ma:default="" ma:fieldId="{575050a1-1158-49d8-96ca-474caa55a6d8}" ma:taxonomyMulti="true" ma:sspId="8439d8d8-53f8-4f5b-9a47-466aad84831d" ma:termSetId="574d65c6-f306-4509-b377-3eaa166fec3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37ee3e2f76f42e49e88518ea10bea65 xmlns="6b8be21d-8368-411b-82dd-0992250f4fa5">
      <Terms xmlns="http://schemas.microsoft.com/office/infopath/2007/PartnerControls"/>
    </e37ee3e2f76f42e49e88518ea10bea65>
    <j721ff852de54ef4829de446da705d3a xmlns="6b8be21d-8368-411b-82dd-0992250f4fa5">
      <Terms xmlns="http://schemas.microsoft.com/office/infopath/2007/PartnerControls"/>
    </j721ff852de54ef4829de446da705d3a>
    <TaxCatchAll xmlns="6b8be21d-8368-411b-82dd-0992250f4fa5" xsi:nil="true"/>
    <n2dbedf09f994dc4a8691a9512483f8e xmlns="6b8be21d-8368-411b-82dd-0992250f4fa5">
      <Terms xmlns="http://schemas.microsoft.com/office/infopath/2007/PartnerControls"/>
    </n2dbedf09f994dc4a8691a9512483f8e>
    <f9d6da4c1e1d46779fbe51af5255bc3d xmlns="6b8be21d-8368-411b-82dd-0992250f4fa5">
      <Terms xmlns="http://schemas.microsoft.com/office/infopath/2007/PartnerControls"/>
    </f9d6da4c1e1d46779fbe51af5255bc3d>
    <l75050a1115849d896ca474caa55a6d8 xmlns="6b8be21d-8368-411b-82dd-0992250f4fa5">
      <Terms xmlns="http://schemas.microsoft.com/office/infopath/2007/PartnerControls"/>
    </l75050a1115849d896ca474caa55a6d8>
  </documentManagement>
</p:properties>
</file>

<file path=customXml/itemProps1.xml><?xml version="1.0" encoding="utf-8"?>
<ds:datastoreItem xmlns:ds="http://schemas.openxmlformats.org/officeDocument/2006/customXml" ds:itemID="{58DF5905-6FB7-4BBE-86BC-EDA7761DCD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0BE75E-E1AA-4677-BBC0-703218675CFF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3E8E33F4-CDEA-440D-B851-7ECDFA7E1D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8be21d-8368-411b-82dd-0992250f4f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C7176FB-0663-47F6-9125-00313C274DD2}">
  <ds:schemaRefs>
    <ds:schemaRef ds:uri="http://schemas.microsoft.com/office/2006/metadata/properties"/>
    <ds:schemaRef ds:uri="http://schemas.microsoft.com/office/infopath/2007/PartnerControls"/>
    <ds:schemaRef ds:uri="6b8be21d-8368-411b-82dd-0992250f4f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5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 Stone</dc:creator>
  <cp:lastModifiedBy>Mariah Bartz</cp:lastModifiedBy>
  <cp:revision>28</cp:revision>
  <dcterms:created xsi:type="dcterms:W3CDTF">2020-07-16T12:21:36Z</dcterms:created>
  <dcterms:modified xsi:type="dcterms:W3CDTF">2023-11-02T15:35:57Z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0x01010056394DD29ED2DA4E8D598D8955C5A39F0B00F8F7C4C01BA1B64E825AB264C78EF505</vt:lpwstr>
  </property>
</Properties>
</file>