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5" r:id="rId5"/>
    <p:sldId id="258" r:id="rId6"/>
    <p:sldId id="262" r:id="rId7"/>
    <p:sldId id="259" r:id="rId8"/>
    <p:sldId id="260" r:id="rId9"/>
    <p:sldId id="267" r:id="rId10"/>
    <p:sldId id="268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BCD0"/>
    <a:srgbClr val="78BE43"/>
    <a:srgbClr val="213B72"/>
    <a:srgbClr val="000000"/>
    <a:srgbClr val="EA6E25"/>
    <a:srgbClr val="FFD4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2" autoAdjust="0"/>
    <p:restoredTop sz="94662" autoAdjust="0"/>
  </p:normalViewPr>
  <p:slideViewPr>
    <p:cSldViewPr snapToGrid="0">
      <p:cViewPr varScale="1">
        <p:scale>
          <a:sx n="104" d="100"/>
          <a:sy n="104" d="100"/>
        </p:scale>
        <p:origin x="928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igh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29CE0-7A8A-4F2A-ACB4-D13BD9A84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824" y="2051821"/>
            <a:ext cx="8479291" cy="2387600"/>
          </a:xfrm>
        </p:spPr>
        <p:txBody>
          <a:bodyPr anchor="b"/>
          <a:lstStyle>
            <a:lvl1pPr algn="l">
              <a:defRPr sz="6000" b="1" cap="all" baseline="0">
                <a:solidFill>
                  <a:srgbClr val="78BE4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BA3C64-C1BB-4751-931F-604AF2E0D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825" y="4345140"/>
            <a:ext cx="8479290" cy="1655762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BDAD082-2EB1-2FED-0819-75830DD218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35306" y="554748"/>
            <a:ext cx="862368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9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C1FC14FD-CE30-433D-CFE9-2AB3B828A2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8EA5C2-DA2B-02A9-6C6D-3E927B20BC42}"/>
              </a:ext>
            </a:extLst>
          </p:cNvPr>
          <p:cNvSpPr/>
          <p:nvPr userDrawn="1"/>
        </p:nvSpPr>
        <p:spPr>
          <a:xfrm>
            <a:off x="0" y="3676455"/>
            <a:ext cx="12192000" cy="318154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BE66D-E0FD-46B8-B08D-62467E80C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A4500E2-EF6B-3F0E-9660-96EE589F9F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5130" y="554748"/>
            <a:ext cx="862369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42454D8-AE6C-42E4-A326-3C29E898BD9A}"/>
              </a:ext>
            </a:extLst>
          </p:cNvPr>
          <p:cNvSpPr/>
          <p:nvPr userDrawn="1"/>
        </p:nvSpPr>
        <p:spPr>
          <a:xfrm>
            <a:off x="0" y="1"/>
            <a:ext cx="4984430" cy="6306531"/>
          </a:xfrm>
          <a:prstGeom prst="rect">
            <a:avLst/>
          </a:prstGeom>
          <a:solidFill>
            <a:srgbClr val="78B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EBA6E8-B228-42EC-B042-E62C669AE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8358D-BC89-42ED-9905-4A7A743EC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02589"/>
            <a:ext cx="6172200" cy="45584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45A52C-264B-4F0F-8D81-107D5D4CD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43BABD5-64B6-4010-B87C-C09574060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35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ECBEEE-35AE-471D-8460-67A2EDD148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C807227-3747-6640-49AC-30CE0CB5A3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5306" y="554748"/>
            <a:ext cx="862368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56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SX 2023&#10;11-13 September 2023&#10;Dallas, Texas, USA">
            <a:extLst>
              <a:ext uri="{FF2B5EF4-FFF2-40B4-BE49-F238E27FC236}">
                <a16:creationId xmlns:a16="http://schemas.microsoft.com/office/drawing/2014/main" id="{FD291CA0-68A5-7339-4AC5-64D91498BE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Dark">
    <p:bg>
      <p:bgPr>
        <a:blipFill dpi="0" rotWithShape="1">
          <a:blip r:embed="rId2" cstate="email">
            <a:alphaModFix amt="9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29CE0-7A8A-4F2A-ACB4-D13BD9A84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823" y="2051821"/>
            <a:ext cx="8436872" cy="2387600"/>
          </a:xfrm>
        </p:spPr>
        <p:txBody>
          <a:bodyPr anchor="b"/>
          <a:lstStyle>
            <a:lvl1pPr algn="l">
              <a:defRPr sz="6000" b="1" cap="all" baseline="0">
                <a:solidFill>
                  <a:srgbClr val="78BE4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BA3C64-C1BB-4751-931F-604AF2E0D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825" y="4345140"/>
            <a:ext cx="8436870" cy="1655762"/>
          </a:xfrm>
        </p:spPr>
        <p:txBody>
          <a:bodyPr/>
          <a:lstStyle>
            <a:lvl1pPr marL="0" indent="0" algn="l">
              <a:buNone/>
              <a:defRPr sz="2400" b="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FC8A95C-D7E8-2432-287C-B30AF3190A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5130" y="554748"/>
            <a:ext cx="862369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4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971B4-0875-4260-84A4-67A120585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54706" cy="1325563"/>
          </a:xfrm>
        </p:spPr>
        <p:txBody>
          <a:bodyPr/>
          <a:lstStyle>
            <a:lvl1pPr>
              <a:defRPr b="1">
                <a:solidFill>
                  <a:srgbClr val="78BE4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43329-72ED-4424-8747-FE496274C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E78BD-A1C7-4DE0-85D4-BC5CF1ED6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E12A09C-8165-BD48-29D5-85545D2521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5130" y="554748"/>
            <a:ext cx="862369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90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Dark">
    <p:bg>
      <p:bgPr>
        <a:blipFill dpi="0" rotWithShape="1">
          <a:blip r:embed="rId2" cstate="email">
            <a:alphaModFix amt="9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971B4-0875-4260-84A4-67A120585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09981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43329-72ED-4424-8747-FE496274C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E78BD-A1C7-4DE0-85D4-BC5CF1ED6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29AC6ED-CFA5-F8D5-E40A-7E72E4C039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5130" y="554748"/>
            <a:ext cx="862369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8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AA0B07-C320-6E4F-A7EF-A27F43ACFB27}"/>
              </a:ext>
            </a:extLst>
          </p:cNvPr>
          <p:cNvSpPr/>
          <p:nvPr userDrawn="1"/>
        </p:nvSpPr>
        <p:spPr>
          <a:xfrm rot="10800000">
            <a:off x="0" y="-6270"/>
            <a:ext cx="12192000" cy="3181546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04F21F-85F3-416D-AEB5-DB15010B2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transition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DBFEC-0C56-4710-927E-E55EE4107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524AF-A82F-41D5-BBB3-2629D938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8FC1BE1-0BAA-44F5-F632-7219597AFE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5130" y="554748"/>
            <a:ext cx="862369" cy="574912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E3B7114-76B4-9E9F-A78A-8053266462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0933" y="554748"/>
            <a:ext cx="3570135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0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Slide Gree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4F21F-85F3-416D-AEB5-DB15010B2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transition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DBFEC-0C56-4710-927E-E55EE4107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4233CE-C2C4-4656-8E65-75B453414270}"/>
              </a:ext>
            </a:extLst>
          </p:cNvPr>
          <p:cNvSpPr/>
          <p:nvPr userDrawn="1"/>
        </p:nvSpPr>
        <p:spPr>
          <a:xfrm rot="10800000">
            <a:off x="0" y="-6270"/>
            <a:ext cx="12192000" cy="3181546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524AF-A82F-41D5-BBB3-2629D938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5229A93-4240-42C2-E2FD-346EA177BF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35306" y="554748"/>
            <a:ext cx="862368" cy="574912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101CC7D-0588-BD35-4295-4D56F745C7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384" y="554748"/>
            <a:ext cx="3577233" cy="574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390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B6539-97FC-4285-A177-3FCD7C625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06464" cy="1325563"/>
          </a:xfrm>
        </p:spPr>
        <p:txBody>
          <a:bodyPr/>
          <a:lstStyle>
            <a:lvl1pPr>
              <a:defRPr>
                <a:solidFill>
                  <a:srgbClr val="78BE4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AE0C5-BF63-4700-95FF-218FE8851A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560B8C-6159-441C-B403-9C0C48EC2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0489B-B7FC-4BE7-B3F2-D7EA44611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0E8CE47-8AFA-1C31-75DE-D7036D78EE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5306" y="554748"/>
            <a:ext cx="862368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0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Gree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133553-C099-4473-85D3-435CD5D8C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B6869C-D4EF-46E0-8469-4D4888A091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44187B-68A8-4047-ACBE-F657BD3C1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5C3BDE-C677-4583-8BED-F30984B0C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20998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CD956-3A08-4870-90C0-A58ADD45E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0E87B8-586E-4288-8772-64C692874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C0C39B5-D2CC-B96F-F2DA-BA1B3566CF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5130" y="554748"/>
            <a:ext cx="862369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51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669C2-6C87-4738-A145-12EC2FCE5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68442" cy="1325563"/>
          </a:xfrm>
        </p:spPr>
        <p:txBody>
          <a:bodyPr/>
          <a:lstStyle>
            <a:lvl1pPr>
              <a:defRPr>
                <a:solidFill>
                  <a:srgbClr val="78BE4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8AD30-A41F-44AA-9E44-42C1F495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BEEE-35AE-471D-8460-67A2EDD14852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F077F2B-4DA6-D56C-E338-323BD658B2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5306" y="554748"/>
            <a:ext cx="862368" cy="5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9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6AFFBC-0B5A-1443-BAF1-94EB5905656B}"/>
              </a:ext>
            </a:extLst>
          </p:cNvPr>
          <p:cNvSpPr/>
          <p:nvPr userDrawn="1"/>
        </p:nvSpPr>
        <p:spPr>
          <a:xfrm>
            <a:off x="1" y="6311901"/>
            <a:ext cx="12192000" cy="5461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75D34E-0F6C-4452-917A-0026AB4A9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8DB03-6292-4324-A1EA-4D174F07A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9C240-3CC0-40FA-B79E-C4CE6DB03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35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ECBEEE-35AE-471D-8460-67A2EDD148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737DFC0-6632-A15A-2CE7-C6B3EADEE3E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13500"/>
            <a:ext cx="114279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2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2" r:id="rId3"/>
    <p:sldLayoutId id="2147483650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9" Type="http://schemas.openxmlformats.org/officeDocument/2006/relationships/image" Target="../media/image54.png"/><Relationship Id="rId21" Type="http://schemas.openxmlformats.org/officeDocument/2006/relationships/image" Target="../media/image36.png"/><Relationship Id="rId34" Type="http://schemas.openxmlformats.org/officeDocument/2006/relationships/image" Target="../media/image49.png"/><Relationship Id="rId42" Type="http://schemas.openxmlformats.org/officeDocument/2006/relationships/image" Target="../media/image57.png"/><Relationship Id="rId47" Type="http://schemas.openxmlformats.org/officeDocument/2006/relationships/image" Target="../media/image62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9" Type="http://schemas.openxmlformats.org/officeDocument/2006/relationships/image" Target="../media/image44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37" Type="http://schemas.openxmlformats.org/officeDocument/2006/relationships/image" Target="../media/image52.png"/><Relationship Id="rId40" Type="http://schemas.openxmlformats.org/officeDocument/2006/relationships/image" Target="../media/image55.png"/><Relationship Id="rId45" Type="http://schemas.openxmlformats.org/officeDocument/2006/relationships/image" Target="../media/image60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36" Type="http://schemas.openxmlformats.org/officeDocument/2006/relationships/image" Target="../media/image51.png"/><Relationship Id="rId49" Type="http://schemas.openxmlformats.org/officeDocument/2006/relationships/image" Target="../media/image64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31" Type="http://schemas.openxmlformats.org/officeDocument/2006/relationships/image" Target="../media/image46.png"/><Relationship Id="rId44" Type="http://schemas.openxmlformats.org/officeDocument/2006/relationships/image" Target="../media/image59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50.png"/><Relationship Id="rId43" Type="http://schemas.openxmlformats.org/officeDocument/2006/relationships/image" Target="../media/image58.png"/><Relationship Id="rId48" Type="http://schemas.openxmlformats.org/officeDocument/2006/relationships/image" Target="../media/image63.png"/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38" Type="http://schemas.openxmlformats.org/officeDocument/2006/relationships/image" Target="../media/image53.png"/><Relationship Id="rId46" Type="http://schemas.openxmlformats.org/officeDocument/2006/relationships/image" Target="../media/image61.png"/><Relationship Id="rId20" Type="http://schemas.openxmlformats.org/officeDocument/2006/relationships/image" Target="../media/image35.png"/><Relationship Id="rId41" Type="http://schemas.openxmlformats.org/officeDocument/2006/relationships/image" Target="../media/image5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B03A3-6B78-4F5F-A749-1D8167FD7A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8C4B5F-46E5-4F97-BA6A-1F84627AF6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852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0788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>
            <a:extLst>
              <a:ext uri="{FF2B5EF4-FFF2-40B4-BE49-F238E27FC236}">
                <a16:creationId xmlns:a16="http://schemas.microsoft.com/office/drawing/2014/main" id="{8D862AFC-3BA0-4F18-A90D-A710F041B354}"/>
              </a:ext>
            </a:extLst>
          </p:cNvPr>
          <p:cNvSpPr txBox="1"/>
          <p:nvPr/>
        </p:nvSpPr>
        <p:spPr>
          <a:xfrm>
            <a:off x="0" y="222669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GSX ICONS</a:t>
            </a:r>
          </a:p>
        </p:txBody>
      </p:sp>
      <p:pic>
        <p:nvPicPr>
          <p:cNvPr id="84" name="Picture 83" descr="A close up of a sign&#10;&#10;Description automatically generated">
            <a:extLst>
              <a:ext uri="{FF2B5EF4-FFF2-40B4-BE49-F238E27FC236}">
                <a16:creationId xmlns:a16="http://schemas.microsoft.com/office/drawing/2014/main" id="{A0652C05-BCB2-433E-BA3B-8B796CFCDB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926" y="4837135"/>
            <a:ext cx="562775" cy="581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Picture 8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191073AC-B612-4F45-B781-B5D3D97784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4498" y="1582249"/>
            <a:ext cx="742071" cy="554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Picture 85" descr="A close up of a sign&#10;&#10;Description automatically generated">
            <a:extLst>
              <a:ext uri="{FF2B5EF4-FFF2-40B4-BE49-F238E27FC236}">
                <a16:creationId xmlns:a16="http://schemas.microsoft.com/office/drawing/2014/main" id="{949A89C6-682D-4814-803C-77D9E96A19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2229" y="2419564"/>
            <a:ext cx="654255" cy="523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Picture 86" descr="A close up of a sign&#10;&#10;Description automatically generated">
            <a:extLst>
              <a:ext uri="{FF2B5EF4-FFF2-40B4-BE49-F238E27FC236}">
                <a16:creationId xmlns:a16="http://schemas.microsoft.com/office/drawing/2014/main" id="{03828474-76BA-438F-B698-76A5FB13A1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261" y="1582999"/>
            <a:ext cx="742071" cy="554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Picture 87" descr="A picture containing object, sitting, clock, drawing&#10;&#10;Description automatically generated">
            <a:extLst>
              <a:ext uri="{FF2B5EF4-FFF2-40B4-BE49-F238E27FC236}">
                <a16:creationId xmlns:a16="http://schemas.microsoft.com/office/drawing/2014/main" id="{853A595B-F3D2-4C65-969D-B51E44FF3F3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2219" y="2471388"/>
            <a:ext cx="755562" cy="342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Picture 88" descr="A picture containing object, light&#10;&#10;Description automatically generated">
            <a:extLst>
              <a:ext uri="{FF2B5EF4-FFF2-40B4-BE49-F238E27FC236}">
                <a16:creationId xmlns:a16="http://schemas.microsoft.com/office/drawing/2014/main" id="{89563B50-32BC-4EE7-A307-D4AAFD740A2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0939" y="2256457"/>
            <a:ext cx="587550" cy="624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Picture 89" descr="A close up of a sign&#10;&#10;Description automatically generated">
            <a:extLst>
              <a:ext uri="{FF2B5EF4-FFF2-40B4-BE49-F238E27FC236}">
                <a16:creationId xmlns:a16="http://schemas.microsoft.com/office/drawing/2014/main" id="{4BD48BA2-8031-4340-AE6F-C9587BB49AA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404" y="4776820"/>
            <a:ext cx="543846" cy="639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Picture 90" descr="A close up of a sign&#10;&#10;Description automatically generated">
            <a:extLst>
              <a:ext uri="{FF2B5EF4-FFF2-40B4-BE49-F238E27FC236}">
                <a16:creationId xmlns:a16="http://schemas.microsoft.com/office/drawing/2014/main" id="{2824D241-F075-47DB-A935-808830943D6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175" y="3975829"/>
            <a:ext cx="516654" cy="616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Picture 91" descr="A close up of a sign&#10;&#10;Description automatically generated">
            <a:extLst>
              <a:ext uri="{FF2B5EF4-FFF2-40B4-BE49-F238E27FC236}">
                <a16:creationId xmlns:a16="http://schemas.microsoft.com/office/drawing/2014/main" id="{494D6D8B-DDAE-4EC1-AF35-88EAEB73AEB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8152" y="1476214"/>
            <a:ext cx="570046" cy="66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Picture 92" descr="A close up of a sign&#10;&#10;Description automatically generated">
            <a:extLst>
              <a:ext uri="{FF2B5EF4-FFF2-40B4-BE49-F238E27FC236}">
                <a16:creationId xmlns:a16="http://schemas.microsoft.com/office/drawing/2014/main" id="{5519227F-CE1A-49DE-B04C-84E61413C40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081" y="2293866"/>
            <a:ext cx="738698" cy="727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Picture 93" descr="A close up of a sign&#10;&#10;Description automatically generated">
            <a:extLst>
              <a:ext uri="{FF2B5EF4-FFF2-40B4-BE49-F238E27FC236}">
                <a16:creationId xmlns:a16="http://schemas.microsoft.com/office/drawing/2014/main" id="{3C00E8B1-6840-424B-987A-AD838BD32F6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2229" y="3098524"/>
            <a:ext cx="644226" cy="64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Picture 94" descr="A close up of a sign&#10;&#10;Description automatically generated">
            <a:extLst>
              <a:ext uri="{FF2B5EF4-FFF2-40B4-BE49-F238E27FC236}">
                <a16:creationId xmlns:a16="http://schemas.microsoft.com/office/drawing/2014/main" id="{2953D3DF-3622-495A-9E3B-20230E20252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447" y="2276063"/>
            <a:ext cx="532741" cy="680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Picture 95" descr="A close up of a sign&#10;&#10;Description automatically generated">
            <a:extLst>
              <a:ext uri="{FF2B5EF4-FFF2-40B4-BE49-F238E27FC236}">
                <a16:creationId xmlns:a16="http://schemas.microsoft.com/office/drawing/2014/main" id="{5540EC43-5D66-48FE-8553-5E0285FAB650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1139" y="3865191"/>
            <a:ext cx="631467" cy="64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Picture 9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C989C0-732D-4D77-A124-1064CB8B8626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9838" y="2340231"/>
            <a:ext cx="535457" cy="63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Picture 97" descr="A picture containing food, stop, light&#10;&#10;Description automatically generated">
            <a:extLst>
              <a:ext uri="{FF2B5EF4-FFF2-40B4-BE49-F238E27FC236}">
                <a16:creationId xmlns:a16="http://schemas.microsoft.com/office/drawing/2014/main" id="{8560CE95-F42B-4C64-B4CC-21A15874A0E6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898" y="1510087"/>
            <a:ext cx="721833" cy="714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Picture 98" descr="A close up of a sign&#10;&#10;Description automatically generated">
            <a:extLst>
              <a:ext uri="{FF2B5EF4-FFF2-40B4-BE49-F238E27FC236}">
                <a16:creationId xmlns:a16="http://schemas.microsoft.com/office/drawing/2014/main" id="{5A31148C-7953-479B-A2DF-BABCA6A33A61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5238" y="1449497"/>
            <a:ext cx="547428" cy="714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Picture 99" descr="A black sign with white text&#10;&#10;Description automatically generated">
            <a:extLst>
              <a:ext uri="{FF2B5EF4-FFF2-40B4-BE49-F238E27FC236}">
                <a16:creationId xmlns:a16="http://schemas.microsoft.com/office/drawing/2014/main" id="{7C5023AA-7447-405E-8AA2-BB0735C29030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1869" y="2320584"/>
            <a:ext cx="709018" cy="56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Picture 100" descr="A close up of a sign&#10;&#10;Description automatically generated">
            <a:extLst>
              <a:ext uri="{FF2B5EF4-FFF2-40B4-BE49-F238E27FC236}">
                <a16:creationId xmlns:a16="http://schemas.microsoft.com/office/drawing/2014/main" id="{5102301E-CA99-4648-94E0-35A8BD162F46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783" y="1451745"/>
            <a:ext cx="570046" cy="733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Picture 101" descr="A close up of a sign&#10;&#10;Description automatically generated">
            <a:extLst>
              <a:ext uri="{FF2B5EF4-FFF2-40B4-BE49-F238E27FC236}">
                <a16:creationId xmlns:a16="http://schemas.microsoft.com/office/drawing/2014/main" id="{3720E791-6EDB-430B-A85A-4670B380580A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2773" y="1403931"/>
            <a:ext cx="676041" cy="736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Picture 102" descr="A close up of a sign&#10;&#10;Description automatically generated">
            <a:extLst>
              <a:ext uri="{FF2B5EF4-FFF2-40B4-BE49-F238E27FC236}">
                <a16:creationId xmlns:a16="http://schemas.microsoft.com/office/drawing/2014/main" id="{CD06E344-3CC3-4058-8856-2C2687D9F7CF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536" y="3211051"/>
            <a:ext cx="763596" cy="527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Picture 10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B76558-23E2-4226-9041-47DF5022FBD2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237" y="2376889"/>
            <a:ext cx="639452" cy="62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Picture 104" descr="A close up of a sign&#10;&#10;Description automatically generated">
            <a:extLst>
              <a:ext uri="{FF2B5EF4-FFF2-40B4-BE49-F238E27FC236}">
                <a16:creationId xmlns:a16="http://schemas.microsoft.com/office/drawing/2014/main" id="{9643B8A3-D3F9-456C-A76A-E1EAD4C99B4B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1633" y="3947491"/>
            <a:ext cx="598231" cy="651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Picture 105" descr="A close up of a sign&#10;&#10;Description automatically generated">
            <a:extLst>
              <a:ext uri="{FF2B5EF4-FFF2-40B4-BE49-F238E27FC236}">
                <a16:creationId xmlns:a16="http://schemas.microsoft.com/office/drawing/2014/main" id="{83B05321-058A-446F-A353-29F4A6D040B8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9260" y="1518759"/>
            <a:ext cx="477298" cy="632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Picture 10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224199-05E9-4BBF-9D60-B7640D3AFC9E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009" y="4863100"/>
            <a:ext cx="646573" cy="639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Picture 107" descr="A picture containing plate, food, drawing&#10;&#10;Description automatically generated">
            <a:extLst>
              <a:ext uri="{FF2B5EF4-FFF2-40B4-BE49-F238E27FC236}">
                <a16:creationId xmlns:a16="http://schemas.microsoft.com/office/drawing/2014/main" id="{6C8C899A-26BD-4DFA-92B6-BB7ABE3CFE3D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956" y="5724102"/>
            <a:ext cx="637509" cy="64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Picture 10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33EC8646-4BDE-4B37-8528-E35774572ECB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767" y="5703699"/>
            <a:ext cx="598230" cy="6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Picture 109" descr="A close up of a sign&#10;&#10;Description automatically generated">
            <a:extLst>
              <a:ext uri="{FF2B5EF4-FFF2-40B4-BE49-F238E27FC236}">
                <a16:creationId xmlns:a16="http://schemas.microsoft.com/office/drawing/2014/main" id="{AEC51019-C7F4-436B-AA84-76C3A35FE04D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4846" y="3203824"/>
            <a:ext cx="664701" cy="522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Picture 110" descr="A close up of a sign&#10;&#10;Description automatically generated">
            <a:extLst>
              <a:ext uri="{FF2B5EF4-FFF2-40B4-BE49-F238E27FC236}">
                <a16:creationId xmlns:a16="http://schemas.microsoft.com/office/drawing/2014/main" id="{2483F27A-9DD4-424E-9899-7DF28CA3E3BB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422" y="5728282"/>
            <a:ext cx="656938" cy="629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Picture 111" descr="A picture containing food, plate, drawing&#10;&#10;Description automatically generated">
            <a:extLst>
              <a:ext uri="{FF2B5EF4-FFF2-40B4-BE49-F238E27FC236}">
                <a16:creationId xmlns:a16="http://schemas.microsoft.com/office/drawing/2014/main" id="{C4FEA1B2-E1B5-489D-91D0-6ADA752EEED7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148" y="3098698"/>
            <a:ext cx="610316" cy="622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Picture 1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6D75D2-BEDD-4DAF-8821-E571D70C5E6E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0736" y="4714333"/>
            <a:ext cx="477376" cy="628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Picture 1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B100CC-E4D6-468A-84AC-ED0276B9267A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726" y="3912275"/>
            <a:ext cx="619726" cy="593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Picture 114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1DDABEAA-6D06-4531-A5C7-FAA2B4673E55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0172" y="3049701"/>
            <a:ext cx="664701" cy="660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Picture 115" descr="A picture containing plate, food, drawing&#10;&#10;Description automatically generated">
            <a:extLst>
              <a:ext uri="{FF2B5EF4-FFF2-40B4-BE49-F238E27FC236}">
                <a16:creationId xmlns:a16="http://schemas.microsoft.com/office/drawing/2014/main" id="{69DCF581-4C56-4548-B0F0-0217F07C8129}"/>
              </a:ext>
            </a:extLst>
          </p:cNvPr>
          <p:cNvPicPr>
            <a:picLocks noChangeAspect="1"/>
          </p:cNvPicPr>
          <p:nvPr/>
        </p:nvPicPr>
        <p:blipFill>
          <a:blip r:embed="rId3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9838" y="5730232"/>
            <a:ext cx="637508" cy="63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Picture 116" descr="A close up of a sign&#10;&#10;Description automatically generated">
            <a:extLst>
              <a:ext uri="{FF2B5EF4-FFF2-40B4-BE49-F238E27FC236}">
                <a16:creationId xmlns:a16="http://schemas.microsoft.com/office/drawing/2014/main" id="{5E09A1AB-73D6-4BB0-B91E-120EE668C65C}"/>
              </a:ext>
            </a:extLst>
          </p:cNvPr>
          <p:cNvPicPr>
            <a:picLocks noChangeAspect="1"/>
          </p:cNvPicPr>
          <p:nvPr/>
        </p:nvPicPr>
        <p:blipFill>
          <a:blip r:embed="rId3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933" y="3891187"/>
            <a:ext cx="673765" cy="65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Picture 117" descr="A black sign with white text&#10;&#10;Description automatically generated">
            <a:extLst>
              <a:ext uri="{FF2B5EF4-FFF2-40B4-BE49-F238E27FC236}">
                <a16:creationId xmlns:a16="http://schemas.microsoft.com/office/drawing/2014/main" id="{41D1DD2A-EFE5-45C3-AF34-F5008238443E}"/>
              </a:ext>
            </a:extLst>
          </p:cNvPr>
          <p:cNvPicPr>
            <a:picLocks noChangeAspect="1"/>
          </p:cNvPicPr>
          <p:nvPr/>
        </p:nvPicPr>
        <p:blipFill>
          <a:blip r:embed="rId3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9673" y="4810766"/>
            <a:ext cx="685851" cy="578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Picture 118" descr="A close up of a sign&#10;&#10;Description automatically generated">
            <a:extLst>
              <a:ext uri="{FF2B5EF4-FFF2-40B4-BE49-F238E27FC236}">
                <a16:creationId xmlns:a16="http://schemas.microsoft.com/office/drawing/2014/main" id="{086AFAFD-E5F3-4666-AEE6-2CAA0F808CEC}"/>
              </a:ext>
            </a:extLst>
          </p:cNvPr>
          <p:cNvPicPr>
            <a:picLocks noChangeAspect="1"/>
          </p:cNvPicPr>
          <p:nvPr/>
        </p:nvPicPr>
        <p:blipFill>
          <a:blip r:embed="rId37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4010" y="2970382"/>
            <a:ext cx="679808" cy="64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Picture 119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481981B3-B4A4-46AA-A054-B10A31BFB762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1854" y="3041538"/>
            <a:ext cx="673764" cy="67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Picture 120" descr="A picture containing plate, food&#10;&#10;Description automatically generated">
            <a:extLst>
              <a:ext uri="{FF2B5EF4-FFF2-40B4-BE49-F238E27FC236}">
                <a16:creationId xmlns:a16="http://schemas.microsoft.com/office/drawing/2014/main" id="{1501ED89-5EC1-44E3-AAF2-BEDF798E8E10}"/>
              </a:ext>
            </a:extLst>
          </p:cNvPr>
          <p:cNvPicPr>
            <a:picLocks noChangeAspect="1"/>
          </p:cNvPicPr>
          <p:nvPr/>
        </p:nvPicPr>
        <p:blipFill>
          <a:blip r:embed="rId39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226" y="3044090"/>
            <a:ext cx="625423" cy="63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Picture 121" descr="A close up of a logo&#10;&#10;Description automatically generated">
            <a:extLst>
              <a:ext uri="{FF2B5EF4-FFF2-40B4-BE49-F238E27FC236}">
                <a16:creationId xmlns:a16="http://schemas.microsoft.com/office/drawing/2014/main" id="{8F23F115-FC9B-4304-9ED3-0B19351CA0E3}"/>
              </a:ext>
            </a:extLst>
          </p:cNvPr>
          <p:cNvPicPr>
            <a:picLocks noChangeAspect="1"/>
          </p:cNvPicPr>
          <p:nvPr/>
        </p:nvPicPr>
        <p:blipFill>
          <a:blip r:embed="rId40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3345" y="3843466"/>
            <a:ext cx="703979" cy="680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Picture 122" descr="A close up of a sign&#10;&#10;Description automatically generated">
            <a:extLst>
              <a:ext uri="{FF2B5EF4-FFF2-40B4-BE49-F238E27FC236}">
                <a16:creationId xmlns:a16="http://schemas.microsoft.com/office/drawing/2014/main" id="{6233A76C-0FA0-4640-8BB6-C2A5F69D18FC}"/>
              </a:ext>
            </a:extLst>
          </p:cNvPr>
          <p:cNvPicPr>
            <a:picLocks noChangeAspect="1"/>
          </p:cNvPicPr>
          <p:nvPr/>
        </p:nvPicPr>
        <p:blipFill>
          <a:blip r:embed="rId41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9827" y="3812639"/>
            <a:ext cx="634487" cy="689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Picture 123" descr="A picture containing drawing, plate, mug, clock&#10;&#10;Description automatically generated">
            <a:extLst>
              <a:ext uri="{FF2B5EF4-FFF2-40B4-BE49-F238E27FC236}">
                <a16:creationId xmlns:a16="http://schemas.microsoft.com/office/drawing/2014/main" id="{41C6A1FC-BA88-4478-9FB0-C767C009AFF5}"/>
              </a:ext>
            </a:extLst>
          </p:cNvPr>
          <p:cNvPicPr>
            <a:picLocks noChangeAspect="1"/>
          </p:cNvPicPr>
          <p:nvPr/>
        </p:nvPicPr>
        <p:blipFill>
          <a:blip r:embed="rId4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5953" y="3832016"/>
            <a:ext cx="664702" cy="566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Picture 124" descr="A close up of a logo&#10;&#10;Description automatically generated">
            <a:extLst>
              <a:ext uri="{FF2B5EF4-FFF2-40B4-BE49-F238E27FC236}">
                <a16:creationId xmlns:a16="http://schemas.microsoft.com/office/drawing/2014/main" id="{AD33A964-EDA4-49CE-8F9A-EF6BED1A9F0A}"/>
              </a:ext>
            </a:extLst>
          </p:cNvPr>
          <p:cNvPicPr>
            <a:picLocks noChangeAspect="1"/>
          </p:cNvPicPr>
          <p:nvPr/>
        </p:nvPicPr>
        <p:blipFill>
          <a:blip r:embed="rId4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799" y="5712070"/>
            <a:ext cx="555932" cy="64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Picture 125" descr="A close up of a sign&#10;&#10;Description automatically generated">
            <a:extLst>
              <a:ext uri="{FF2B5EF4-FFF2-40B4-BE49-F238E27FC236}">
                <a16:creationId xmlns:a16="http://schemas.microsoft.com/office/drawing/2014/main" id="{47065D51-A026-4AE7-ADC1-4822F73B59BC}"/>
              </a:ext>
            </a:extLst>
          </p:cNvPr>
          <p:cNvPicPr>
            <a:picLocks noChangeAspect="1"/>
          </p:cNvPicPr>
          <p:nvPr/>
        </p:nvPicPr>
        <p:blipFill>
          <a:blip r:embed="rId4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9827" y="4714333"/>
            <a:ext cx="637509" cy="628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Picture 126" descr="A close up of a sign&#10;&#10;Description automatically generated">
            <a:extLst>
              <a:ext uri="{FF2B5EF4-FFF2-40B4-BE49-F238E27FC236}">
                <a16:creationId xmlns:a16="http://schemas.microsoft.com/office/drawing/2014/main" id="{91EE3617-40F2-4785-A2C5-15A3EC13B05A}"/>
              </a:ext>
            </a:extLst>
          </p:cNvPr>
          <p:cNvPicPr>
            <a:picLocks noChangeAspect="1"/>
          </p:cNvPicPr>
          <p:nvPr/>
        </p:nvPicPr>
        <p:blipFill>
          <a:blip r:embed="rId4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3073" y="4712151"/>
            <a:ext cx="670745" cy="64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Picture 127" descr="A close up of a sign&#10;&#10;Description automatically generated">
            <a:extLst>
              <a:ext uri="{FF2B5EF4-FFF2-40B4-BE49-F238E27FC236}">
                <a16:creationId xmlns:a16="http://schemas.microsoft.com/office/drawing/2014/main" id="{F7A410B6-B769-4311-969F-F07164253BF9}"/>
              </a:ext>
            </a:extLst>
          </p:cNvPr>
          <p:cNvPicPr>
            <a:picLocks noChangeAspect="1"/>
          </p:cNvPicPr>
          <p:nvPr/>
        </p:nvPicPr>
        <p:blipFill>
          <a:blip r:embed="rId4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424" y="5657344"/>
            <a:ext cx="658658" cy="666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Picture 128" descr="A close up of a sign&#10;&#10;Description automatically generated">
            <a:extLst>
              <a:ext uri="{FF2B5EF4-FFF2-40B4-BE49-F238E27FC236}">
                <a16:creationId xmlns:a16="http://schemas.microsoft.com/office/drawing/2014/main" id="{ED80AC3B-6D58-40FA-ABA7-0751A90D7181}"/>
              </a:ext>
            </a:extLst>
          </p:cNvPr>
          <p:cNvPicPr>
            <a:picLocks noChangeAspect="1"/>
          </p:cNvPicPr>
          <p:nvPr/>
        </p:nvPicPr>
        <p:blipFill>
          <a:blip r:embed="rId47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2399" y="5711460"/>
            <a:ext cx="601251" cy="645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Picture 129" descr="A picture containing food, plate, drawing&#10;&#10;Description automatically generated">
            <a:extLst>
              <a:ext uri="{FF2B5EF4-FFF2-40B4-BE49-F238E27FC236}">
                <a16:creationId xmlns:a16="http://schemas.microsoft.com/office/drawing/2014/main" id="{4F47D2D5-3111-4444-83EA-018F7C6809BB}"/>
              </a:ext>
            </a:extLst>
          </p:cNvPr>
          <p:cNvPicPr>
            <a:picLocks noChangeAspect="1"/>
          </p:cNvPicPr>
          <p:nvPr/>
        </p:nvPicPr>
        <p:blipFill>
          <a:blip r:embed="rId48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5667" y="5702383"/>
            <a:ext cx="685851" cy="63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Picture 130" descr="A close up of a sign&#10;&#10;Description automatically generated">
            <a:extLst>
              <a:ext uri="{FF2B5EF4-FFF2-40B4-BE49-F238E27FC236}">
                <a16:creationId xmlns:a16="http://schemas.microsoft.com/office/drawing/2014/main" id="{532BA761-AD07-4218-9FAE-CC0EDAC6EE9D}"/>
              </a:ext>
            </a:extLst>
          </p:cNvPr>
          <p:cNvPicPr>
            <a:picLocks noChangeAspect="1"/>
          </p:cNvPicPr>
          <p:nvPr/>
        </p:nvPicPr>
        <p:blipFill>
          <a:blip r:embed="rId49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906" y="4810766"/>
            <a:ext cx="488230" cy="5886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86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07251E-A8A1-47BF-A750-543ECFDB8F52}"/>
              </a:ext>
            </a:extLst>
          </p:cNvPr>
          <p:cNvSpPr txBox="1"/>
          <p:nvPr/>
        </p:nvSpPr>
        <p:spPr>
          <a:xfrm>
            <a:off x="0" y="703315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+mj-lt"/>
              </a:rPr>
              <a:t>GSX COLOR PALETTE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71631A2-5E72-4A12-AFE4-FFDD9355D4E9}"/>
              </a:ext>
            </a:extLst>
          </p:cNvPr>
          <p:cNvSpPr/>
          <p:nvPr/>
        </p:nvSpPr>
        <p:spPr>
          <a:xfrm>
            <a:off x="4360252" y="1981200"/>
            <a:ext cx="1466850" cy="146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12BE764-0EDE-4753-A283-CB17AEDAD7B3}"/>
              </a:ext>
            </a:extLst>
          </p:cNvPr>
          <p:cNvSpPr/>
          <p:nvPr/>
        </p:nvSpPr>
        <p:spPr>
          <a:xfrm>
            <a:off x="6398602" y="1962150"/>
            <a:ext cx="1466850" cy="1466850"/>
          </a:xfrm>
          <a:prstGeom prst="ellipse">
            <a:avLst/>
          </a:prstGeom>
          <a:solidFill>
            <a:srgbClr val="66B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639534F-973F-43C0-BD2F-185A06CE5277}"/>
              </a:ext>
            </a:extLst>
          </p:cNvPr>
          <p:cNvSpPr/>
          <p:nvPr/>
        </p:nvSpPr>
        <p:spPr>
          <a:xfrm>
            <a:off x="2321902" y="1962150"/>
            <a:ext cx="1466850" cy="1466850"/>
          </a:xfrm>
          <a:prstGeom prst="ellipse">
            <a:avLst/>
          </a:prstGeom>
          <a:solidFill>
            <a:srgbClr val="78B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6E25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64C41D-6723-4EE7-A4D3-7DE0D6C6FAC7}"/>
              </a:ext>
            </a:extLst>
          </p:cNvPr>
          <p:cNvSpPr/>
          <p:nvPr/>
        </p:nvSpPr>
        <p:spPr>
          <a:xfrm>
            <a:off x="8436952" y="1950994"/>
            <a:ext cx="1466850" cy="14668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27543C1-9043-4795-9849-B24194FB48BC}"/>
              </a:ext>
            </a:extLst>
          </p:cNvPr>
          <p:cNvSpPr/>
          <p:nvPr/>
        </p:nvSpPr>
        <p:spPr>
          <a:xfrm>
            <a:off x="6506815" y="3979949"/>
            <a:ext cx="1466850" cy="1466850"/>
          </a:xfrm>
          <a:prstGeom prst="ellipse">
            <a:avLst/>
          </a:prstGeom>
          <a:solidFill>
            <a:srgbClr val="78B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CC66B35-EC78-4988-AC67-06BD46659EE7}"/>
              </a:ext>
            </a:extLst>
          </p:cNvPr>
          <p:cNvSpPr/>
          <p:nvPr/>
        </p:nvSpPr>
        <p:spPr>
          <a:xfrm>
            <a:off x="4360252" y="3979949"/>
            <a:ext cx="1466850" cy="14668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6E25"/>
              </a:solidFill>
            </a:endParaRPr>
          </a:p>
        </p:txBody>
      </p: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D40452FC-0EB1-4A39-B2ED-68F3D418A0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5453" y="3738196"/>
            <a:ext cx="1124227" cy="1466850"/>
          </a:xfrm>
          <a:prstGeom prst="rect">
            <a:avLst/>
          </a:prstGeom>
        </p:spPr>
      </p:pic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617B8A06-EC02-4AC2-9416-E659E59DAC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7019" y="3957637"/>
            <a:ext cx="1290083" cy="12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38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CC5FE-C53A-4C58-A89B-44DA6EEDF6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714AC2-4096-4F53-A80C-8103273B5C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24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8B99FB-23F9-85C0-9587-4CE0E39054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85A55-28AE-4C85-49D8-165B0B93E84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E72F99-1AFF-FB46-5F91-A99CCE6BC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A68A8D-0EE8-0241-69D0-6D16D79B5B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97C11A-9C0C-97A3-A04E-B32477C299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91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5B4AE-C5C4-42B9-8FD6-212A337FD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06527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AC7C0-B9A5-499C-8DF5-ED498DC29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7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74F50-9D81-427A-A29B-6A1439578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69582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C397A-F4E9-4E3B-9CDC-55930AEEE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63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8426D-BDD2-4342-8EFD-134161F74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26D7F-9B43-4372-A7C7-3DCDF5DBB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42456B-86A1-4D75-9371-860B764DC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03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9C485-E820-4F5C-9F0F-1C8351BD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B1B96-7FEC-416D-BB1C-118C9A5728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86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4580D-6573-4C7E-8F9D-56FE548D9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6034E-94CF-4BE1-9EE5-93FEEF3925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50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609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SX 2023">
      <a:dk1>
        <a:srgbClr val="3F3F3F"/>
      </a:dk1>
      <a:lt1>
        <a:sysClr val="window" lastClr="FFFFFF"/>
      </a:lt1>
      <a:dk2>
        <a:srgbClr val="78BE43"/>
      </a:dk2>
      <a:lt2>
        <a:srgbClr val="E7E6E6"/>
      </a:lt2>
      <a:accent1>
        <a:srgbClr val="78BE43"/>
      </a:accent1>
      <a:accent2>
        <a:srgbClr val="FCB723"/>
      </a:accent2>
      <a:accent3>
        <a:srgbClr val="EB202E"/>
      </a:accent3>
      <a:accent4>
        <a:srgbClr val="30406D"/>
      </a:accent4>
      <a:accent5>
        <a:srgbClr val="954F72"/>
      </a:accent5>
      <a:accent6>
        <a:srgbClr val="65BCD1"/>
      </a:accent6>
      <a:hlink>
        <a:srgbClr val="78BE43"/>
      </a:hlink>
      <a:folHlink>
        <a:srgbClr val="954F72"/>
      </a:folHlink>
    </a:clrScheme>
    <a:fontScheme name="GSX 2022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5</Words>
  <Application>Microsoft Macintosh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Stone</dc:creator>
  <cp:lastModifiedBy>Tan Hang</cp:lastModifiedBy>
  <cp:revision>29</cp:revision>
  <dcterms:created xsi:type="dcterms:W3CDTF">2020-07-16T12:21:36Z</dcterms:created>
  <dcterms:modified xsi:type="dcterms:W3CDTF">2023-06-02T01:14:40Z</dcterms:modified>
</cp:coreProperties>
</file>