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59" r:id="rId7"/>
    <p:sldId id="260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B72"/>
    <a:srgbClr val="66BCD0"/>
    <a:srgbClr val="EA6E25"/>
    <a:srgbClr val="FF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89" autoAdjust="0"/>
  </p:normalViewPr>
  <p:slideViewPr>
    <p:cSldViewPr snapToGrid="0">
      <p:cViewPr varScale="1">
        <p:scale>
          <a:sx n="90" d="100"/>
          <a:sy n="90" d="100"/>
        </p:scale>
        <p:origin x="56" y="8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3" y="2051821"/>
            <a:ext cx="8436872" cy="2387600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36870" cy="1655762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04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2706DD36-9F4C-4189-BA39-A4F0EB787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E7742BEC-565A-426B-9D54-59724C2A22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0"/>
            <a:ext cx="12192000" cy="3333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413500"/>
          </a:xfrm>
          <a:prstGeom prst="rect">
            <a:avLst/>
          </a:prstGeom>
          <a:solidFill>
            <a:srgbClr val="65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beach, person, riding&#10;&#10;Description automatically generated">
            <a:extLst>
              <a:ext uri="{FF2B5EF4-FFF2-40B4-BE49-F238E27FC236}">
                <a16:creationId xmlns:a16="http://schemas.microsoft.com/office/drawing/2014/main" id="{E2FFA798-608B-4013-80C7-05DE8AD58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7B664DA-1B7C-4787-B7E6-7EEA08EB3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0"/>
            <a:ext cx="12192000" cy="333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E833D-FBD6-471E-B511-B19DF6D1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FAE6B-BFBE-4B71-8DEA-7F88D15E4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3FC15-56E9-44A1-9A73-8EA2C82A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6790-487C-467F-8596-9863CAA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8479291" cy="2387600"/>
          </a:xfrm>
        </p:spPr>
        <p:txBody>
          <a:bodyPr anchor="b"/>
          <a:lstStyle>
            <a:lvl1pPr algn="l"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7929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8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03A3-6B78-4F5F-A749-1D8167FD7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4B5F-46E5-4F97-BA6A-1F84627AF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5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7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C5FE-C53A-4C58-A89B-44DA6EEDF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14AC2-4096-4F53-A80C-8103273B5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B4AE-C5C4-42B9-8FD6-212A337F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7C0-B9A5-499C-8DF5-ED498DC2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4F50-9D81-427A-A29B-6A143957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397A-F4E9-4E3B-9CDC-55930AEEE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23" y="4521339"/>
            <a:ext cx="562775" cy="58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95" y="1266453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6" y="2103768"/>
            <a:ext cx="654255" cy="5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58" y="1267203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6" y="2155592"/>
            <a:ext cx="755562" cy="34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6" y="1940661"/>
            <a:ext cx="587550" cy="62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01" y="4461024"/>
            <a:ext cx="543846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2" y="3660033"/>
            <a:ext cx="516654" cy="6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9" y="1160418"/>
            <a:ext cx="570046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78" y="1978070"/>
            <a:ext cx="738698" cy="7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26" y="2782728"/>
            <a:ext cx="644226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1960267"/>
            <a:ext cx="532741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36" y="3549395"/>
            <a:ext cx="631467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5" y="2024435"/>
            <a:ext cx="535457" cy="63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95" y="1194291"/>
            <a:ext cx="721833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35" y="1133701"/>
            <a:ext cx="547428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66" y="2004788"/>
            <a:ext cx="709018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80" y="1135949"/>
            <a:ext cx="570046" cy="7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0" y="1088135"/>
            <a:ext cx="676041" cy="7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3" y="2895255"/>
            <a:ext cx="763596" cy="5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4" y="2061093"/>
            <a:ext cx="639452" cy="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30" y="3631695"/>
            <a:ext cx="598231" cy="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57" y="1202963"/>
            <a:ext cx="477298" cy="63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6" y="4547304"/>
            <a:ext cx="646573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" y="5408306"/>
            <a:ext cx="637509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64" y="5387903"/>
            <a:ext cx="598230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3" y="2888028"/>
            <a:ext cx="664701" cy="52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9" y="5412486"/>
            <a:ext cx="656938" cy="62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5" y="2782902"/>
            <a:ext cx="610316" cy="6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33" y="4398537"/>
            <a:ext cx="477376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23" y="3596479"/>
            <a:ext cx="619726" cy="59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9" y="2733905"/>
            <a:ext cx="664701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5" y="5414436"/>
            <a:ext cx="637508" cy="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0" y="3575391"/>
            <a:ext cx="673765" cy="6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70" y="4494970"/>
            <a:ext cx="685851" cy="57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07" y="2654586"/>
            <a:ext cx="679808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851" y="2725742"/>
            <a:ext cx="673764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23" y="2728294"/>
            <a:ext cx="625423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42" y="3527670"/>
            <a:ext cx="703979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3496843"/>
            <a:ext cx="634487" cy="6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3" y="3516220"/>
            <a:ext cx="664702" cy="5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96" y="5396274"/>
            <a:ext cx="555932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7" y="4398537"/>
            <a:ext cx="637509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3" y="4396355"/>
            <a:ext cx="670745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21" y="5341548"/>
            <a:ext cx="658658" cy="6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9" y="5395664"/>
            <a:ext cx="601251" cy="6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67" y="5386587"/>
            <a:ext cx="685851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03" y="4494970"/>
            <a:ext cx="488230" cy="58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8436952" y="1950994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6506815" y="3979949"/>
            <a:ext cx="1466850" cy="1466850"/>
          </a:xfrm>
          <a:prstGeom prst="ellipse">
            <a:avLst/>
          </a:prstGeom>
          <a:solidFill>
            <a:srgbClr val="66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4360252" y="3979949"/>
            <a:ext cx="1466850" cy="146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3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9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X 2022">
      <a:dk1>
        <a:srgbClr val="3F3F3F"/>
      </a:dk1>
      <a:lt1>
        <a:sysClr val="window" lastClr="FFFFFF"/>
      </a:lt1>
      <a:dk2>
        <a:srgbClr val="11243F"/>
      </a:dk2>
      <a:lt2>
        <a:srgbClr val="E7E6E6"/>
      </a:lt2>
      <a:accent1>
        <a:srgbClr val="65BCD1"/>
      </a:accent1>
      <a:accent2>
        <a:srgbClr val="FCB723"/>
      </a:accent2>
      <a:accent3>
        <a:srgbClr val="EB202E"/>
      </a:accent3>
      <a:accent4>
        <a:srgbClr val="30406D"/>
      </a:accent4>
      <a:accent5>
        <a:srgbClr val="5B9BD5"/>
      </a:accent5>
      <a:accent6>
        <a:srgbClr val="70AD47"/>
      </a:accent6>
      <a:hlink>
        <a:srgbClr val="FCB723"/>
      </a:hlink>
      <a:folHlink>
        <a:srgbClr val="954F72"/>
      </a:folHlink>
    </a:clrScheme>
    <a:fontScheme name="GSX 20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Mariah Bartz</cp:lastModifiedBy>
  <cp:revision>21</cp:revision>
  <dcterms:created xsi:type="dcterms:W3CDTF">2020-07-16T12:21:36Z</dcterms:created>
  <dcterms:modified xsi:type="dcterms:W3CDTF">2022-03-01T15:19:19Z</dcterms:modified>
</cp:coreProperties>
</file>