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62" r:id="rId6"/>
    <p:sldId id="259" r:id="rId7"/>
    <p:sldId id="260" r:id="rId8"/>
    <p:sldId id="263" r:id="rId9"/>
    <p:sldId id="264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6E25"/>
    <a:srgbClr val="FFD400"/>
    <a:srgbClr val="FFFF00"/>
    <a:srgbClr val="66BCD0"/>
    <a:srgbClr val="213B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5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uilding, sitting, light, dark&#10;&#10;Description automatically generated">
            <a:extLst>
              <a:ext uri="{FF2B5EF4-FFF2-40B4-BE49-F238E27FC236}">
                <a16:creationId xmlns:a16="http://schemas.microsoft.com/office/drawing/2014/main" id="{D03C8013-0D6A-4534-B48D-69E2529119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4"/>
            <a:ext cx="12192000" cy="68540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C29CE0-7A8A-4F2A-ACB4-D13BD9A845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824" y="2051821"/>
            <a:ext cx="6024981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BA3C64-C1BB-4751-931F-604AF2E0D7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825" y="4345140"/>
            <a:ext cx="6024980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66BCD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A close up of a screen&#10;&#10;Description automatically generated">
            <a:extLst>
              <a:ext uri="{FF2B5EF4-FFF2-40B4-BE49-F238E27FC236}">
                <a16:creationId xmlns:a16="http://schemas.microsoft.com/office/drawing/2014/main" id="{A67F1CE0-0BCA-4DFC-BAB7-FA2D8150E0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196" y="640764"/>
            <a:ext cx="5658037" cy="5583589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B71B7D41-1A9E-4B60-9332-9DBACCCB26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24" y="534230"/>
            <a:ext cx="3070410" cy="176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41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ater, beach, person, riding&#10;&#10;Description automatically generated">
            <a:extLst>
              <a:ext uri="{FF2B5EF4-FFF2-40B4-BE49-F238E27FC236}">
                <a16:creationId xmlns:a16="http://schemas.microsoft.com/office/drawing/2014/main" id="{9994E394-974E-4BA5-931C-6219CB55BF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135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BE66D-E0FD-46B8-B08D-62467E80C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BEEE-35AE-471D-8460-67A2EDD14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6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water, beach, person, riding&#10;&#10;Description automatically generated">
            <a:extLst>
              <a:ext uri="{FF2B5EF4-FFF2-40B4-BE49-F238E27FC236}">
                <a16:creationId xmlns:a16="http://schemas.microsoft.com/office/drawing/2014/main" id="{2706DD36-9F4C-4189-BA39-A4F0EB7874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13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42454D8-AE6C-42E4-A326-3C29E898BD9A}"/>
              </a:ext>
            </a:extLst>
          </p:cNvPr>
          <p:cNvSpPr/>
          <p:nvPr userDrawn="1"/>
        </p:nvSpPr>
        <p:spPr>
          <a:xfrm>
            <a:off x="0" y="-1"/>
            <a:ext cx="4984430" cy="6400801"/>
          </a:xfrm>
          <a:prstGeom prst="rect">
            <a:avLst/>
          </a:prstGeom>
          <a:solidFill>
            <a:srgbClr val="65B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EBA6E8-B228-42EC-B042-E62C669AE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8358D-BC89-42ED-9905-4A7A743EC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45A52C-264B-4F0F-8D81-107D5D4CD3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828EF6-A27A-4629-9A81-D176F57047A5}"/>
              </a:ext>
            </a:extLst>
          </p:cNvPr>
          <p:cNvSpPr/>
          <p:nvPr userDrawn="1"/>
        </p:nvSpPr>
        <p:spPr>
          <a:xfrm>
            <a:off x="-1" y="6391275"/>
            <a:ext cx="12191999" cy="471868"/>
          </a:xfrm>
          <a:prstGeom prst="rect">
            <a:avLst/>
          </a:prstGeom>
          <a:solidFill>
            <a:srgbClr val="213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F21650-B03C-4EBE-B76B-07B130361C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0823" y="6484444"/>
            <a:ext cx="1130519" cy="28400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A2E9BAB1-E133-4C12-880C-1AA9CCD8F3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53537" y="6544292"/>
            <a:ext cx="1883892" cy="189249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43BABD5-64B6-4010-B87C-C09574060D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135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9ECBEEE-35AE-471D-8460-67A2EDD148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356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water, beach, person, riding&#10;&#10;Description automatically generated">
            <a:extLst>
              <a:ext uri="{FF2B5EF4-FFF2-40B4-BE49-F238E27FC236}">
                <a16:creationId xmlns:a16="http://schemas.microsoft.com/office/drawing/2014/main" id="{E2FFA798-608B-4013-80C7-05DE8AD58E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1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FE833D-FBD6-471E-B511-B19DF6D12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6FAE6B-BFBE-4B71-8DEA-7F88D15E4B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3FC15-56E9-44A1-9A73-8EA2C82AC7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886790-487C-467F-8596-9863CAA52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BEEE-35AE-471D-8460-67A2EDD14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17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uilding, sitting, light, dark&#10;&#10;Description automatically generated">
            <a:extLst>
              <a:ext uri="{FF2B5EF4-FFF2-40B4-BE49-F238E27FC236}">
                <a16:creationId xmlns:a16="http://schemas.microsoft.com/office/drawing/2014/main" id="{0EC83D57-BD46-41C1-B482-46CED764D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4"/>
            <a:ext cx="12192000" cy="6411526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277B7A-3442-4E8C-8026-03C077B7D4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713" y="1859950"/>
            <a:ext cx="4868574" cy="279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8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dome, building, snow, covered&#10;&#10;Description automatically generated">
            <a:extLst>
              <a:ext uri="{FF2B5EF4-FFF2-40B4-BE49-F238E27FC236}">
                <a16:creationId xmlns:a16="http://schemas.microsoft.com/office/drawing/2014/main" id="{22503944-2E7F-4FD1-9888-1B8ABA9B72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C29CE0-7A8A-4F2A-ACB4-D13BD9A845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824" y="2051821"/>
            <a:ext cx="6024981" cy="2387600"/>
          </a:xfrm>
        </p:spPr>
        <p:txBody>
          <a:bodyPr anchor="b"/>
          <a:lstStyle>
            <a:lvl1pPr algn="l">
              <a:defRPr sz="6000" b="1">
                <a:solidFill>
                  <a:srgbClr val="213B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BA3C64-C1BB-4751-931F-604AF2E0D7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825" y="4345140"/>
            <a:ext cx="6024980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66BCD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A close up of a screen&#10;&#10;Description automatically generated">
            <a:extLst>
              <a:ext uri="{FF2B5EF4-FFF2-40B4-BE49-F238E27FC236}">
                <a16:creationId xmlns:a16="http://schemas.microsoft.com/office/drawing/2014/main" id="{A67F1CE0-0BCA-4DFC-BAB7-FA2D8150E0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196" y="640764"/>
            <a:ext cx="5658037" cy="5583589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8A9E338D-7D86-4F83-9FF0-FF4E861619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39" y="543608"/>
            <a:ext cx="3070409" cy="176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49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84D60EF-8821-48BB-B1F4-671C6AE873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74"/>
            <a:ext cx="12192000" cy="64115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B971B4-0875-4260-84A4-67A120585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43329-72ED-4424-8747-FE496274C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E78BD-A1C7-4DE0-85D4-BC5CF1ED6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BEEE-35AE-471D-8460-67A2EDD14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90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ater, beach, person, riding&#10;&#10;Description automatically generated">
            <a:extLst>
              <a:ext uri="{FF2B5EF4-FFF2-40B4-BE49-F238E27FC236}">
                <a16:creationId xmlns:a16="http://schemas.microsoft.com/office/drawing/2014/main" id="{B0F13235-DDE0-42F1-9D71-97EE19918B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1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B971B4-0875-4260-84A4-67A120585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213B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43329-72ED-4424-8747-FE496274C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E78BD-A1C7-4DE0-85D4-BC5CF1ED6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BEEE-35AE-471D-8460-67A2EDD14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81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uilding, sitting, light, dark&#10;&#10;Description automatically generated">
            <a:extLst>
              <a:ext uri="{FF2B5EF4-FFF2-40B4-BE49-F238E27FC236}">
                <a16:creationId xmlns:a16="http://schemas.microsoft.com/office/drawing/2014/main" id="{D9021818-21EA-4860-8075-3B99C7C5A5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4"/>
            <a:ext cx="12192000" cy="64115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04F21F-85F3-416D-AEB5-DB15010B26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transition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5DBFEC-0C56-4710-927E-E55EE4107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66BCD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524AF-A82F-41D5-BBB3-2629D938E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BEEE-35AE-471D-8460-67A2EDD14852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3CD098C-7F77-4D5A-94FB-39FF90AA16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8654" y="508280"/>
            <a:ext cx="2688750" cy="125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00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ome, building, snow, covered&#10;&#10;Description automatically generated">
            <a:extLst>
              <a:ext uri="{FF2B5EF4-FFF2-40B4-BE49-F238E27FC236}">
                <a16:creationId xmlns:a16="http://schemas.microsoft.com/office/drawing/2014/main" id="{D04F0B42-E15E-40BA-8B22-54175946D4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1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04F21F-85F3-416D-AEB5-DB15010B26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transition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5DBFEC-0C56-4710-927E-E55EE4107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213B7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524AF-A82F-41D5-BBB3-2629D938E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BEEE-35AE-471D-8460-67A2EDD14852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C204F3F9-4585-4CCA-B7AF-C7D5C7D1D8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637" y="572470"/>
            <a:ext cx="2486025" cy="111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0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water, beach, person, riding&#10;&#10;Description automatically generated">
            <a:extLst>
              <a:ext uri="{FF2B5EF4-FFF2-40B4-BE49-F238E27FC236}">
                <a16:creationId xmlns:a16="http://schemas.microsoft.com/office/drawing/2014/main" id="{43EB46E9-6C32-40AC-9760-1A9132C2A8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1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0B6539-97FC-4285-A177-3FCD7C625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AE0C5-BF63-4700-95FF-218FE8851A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560B8C-6159-441C-B403-9C0C48EC25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F0489B-B7FC-4BE7-B3F2-D7EA44611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BEEE-35AE-471D-8460-67A2EDD14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00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water, beach, person, riding&#10;&#10;Description automatically generated">
            <a:extLst>
              <a:ext uri="{FF2B5EF4-FFF2-40B4-BE49-F238E27FC236}">
                <a16:creationId xmlns:a16="http://schemas.microsoft.com/office/drawing/2014/main" id="{FE5616E9-0F8C-4BC2-A33A-822A8DE29A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1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5C3BDE-C677-4583-8BED-F30984B0C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CD956-3A08-4870-90C0-A58ADD45E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0E87B8-586E-4288-8772-64C692874E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133553-C099-4473-85D3-435CD5D8C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B6869C-D4EF-46E0-8469-4D4888A091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44187B-68A8-4047-ACBE-F657BD3C1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BEEE-35AE-471D-8460-67A2EDD14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51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water, beach, person, riding&#10;&#10;Description automatically generated">
            <a:extLst>
              <a:ext uri="{FF2B5EF4-FFF2-40B4-BE49-F238E27FC236}">
                <a16:creationId xmlns:a16="http://schemas.microsoft.com/office/drawing/2014/main" id="{BB7A1BBF-F777-4EDB-AF9B-8A6095ABFA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1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F669C2-6C87-4738-A145-12EC2FCE5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A8AD30-A41F-44AA-9E44-42C1F495D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BEEE-35AE-471D-8460-67A2EDD14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98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38DFA0-D9F3-46B3-B037-2602C197D1CE}"/>
              </a:ext>
            </a:extLst>
          </p:cNvPr>
          <p:cNvSpPr/>
          <p:nvPr userDrawn="1"/>
        </p:nvSpPr>
        <p:spPr>
          <a:xfrm>
            <a:off x="-1" y="6391275"/>
            <a:ext cx="12191999" cy="471868"/>
          </a:xfrm>
          <a:prstGeom prst="rect">
            <a:avLst/>
          </a:prstGeom>
          <a:solidFill>
            <a:srgbClr val="213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F3E474-322E-44DF-AF12-A6976BA7CFA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0823" y="6484444"/>
            <a:ext cx="1130519" cy="28400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39FF538-CF66-441B-A290-C2F6C2FE2ED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153537" y="6544292"/>
            <a:ext cx="1883892" cy="18924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75D34E-0F6C-4452-917A-0026AB4A9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C8DB03-6292-4324-A1EA-4D174F07A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9C240-3CC0-40FA-B79E-C4CE6DB03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135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9ECBEEE-35AE-471D-8460-67A2EDD148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50" r:id="rId4"/>
    <p:sldLayoutId id="2147483661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13B7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9" Type="http://schemas.openxmlformats.org/officeDocument/2006/relationships/image" Target="../media/image50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34" Type="http://schemas.openxmlformats.org/officeDocument/2006/relationships/image" Target="../media/image45.png"/><Relationship Id="rId42" Type="http://schemas.openxmlformats.org/officeDocument/2006/relationships/image" Target="../media/image53.png"/><Relationship Id="rId47" Type="http://schemas.openxmlformats.org/officeDocument/2006/relationships/image" Target="../media/image58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4.png"/><Relationship Id="rId38" Type="http://schemas.openxmlformats.org/officeDocument/2006/relationships/image" Target="../media/image49.png"/><Relationship Id="rId46" Type="http://schemas.openxmlformats.org/officeDocument/2006/relationships/image" Target="../media/image57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41" Type="http://schemas.openxmlformats.org/officeDocument/2006/relationships/image" Target="../media/image5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3.png"/><Relationship Id="rId37" Type="http://schemas.openxmlformats.org/officeDocument/2006/relationships/image" Target="../media/image48.png"/><Relationship Id="rId40" Type="http://schemas.openxmlformats.org/officeDocument/2006/relationships/image" Target="../media/image51.png"/><Relationship Id="rId45" Type="http://schemas.openxmlformats.org/officeDocument/2006/relationships/image" Target="../media/image56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7.png"/><Relationship Id="rId49" Type="http://schemas.openxmlformats.org/officeDocument/2006/relationships/image" Target="../media/image60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2.png"/><Relationship Id="rId44" Type="http://schemas.openxmlformats.org/officeDocument/2006/relationships/image" Target="../media/image55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6.png"/><Relationship Id="rId43" Type="http://schemas.openxmlformats.org/officeDocument/2006/relationships/image" Target="../media/image54.png"/><Relationship Id="rId48" Type="http://schemas.openxmlformats.org/officeDocument/2006/relationships/image" Target="../media/image59.png"/><Relationship Id="rId8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B03A3-6B78-4F5F-A749-1D8167FD7A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8C4B5F-46E5-4F97-BA6A-1F84627AF6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852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3574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CC5FE-C53A-4C58-A89B-44DA6EEDF6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714AC2-4096-4F53-A80C-8103273B5C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24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5B4AE-C5C4-42B9-8FD6-212A337FD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AC7C0-B9A5-499C-8DF5-ED498DC29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7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74F50-9D81-427A-A29B-6A1439578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C397A-F4E9-4E3B-9CDC-55930AEEE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63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8426D-BDD2-4342-8EFD-134161F74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26D7F-9B43-4372-A7C7-3DCDF5DBB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42456B-86A1-4D75-9371-860B764DC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03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9C485-E820-4F5C-9F0F-1C8351BDD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AB1B96-7FEC-416D-BB1C-118C9A5728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86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4580D-6573-4C7E-8F9D-56FE548D9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56034E-94CF-4BE1-9EE5-93FEEF3925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50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82">
            <a:extLst>
              <a:ext uri="{FF2B5EF4-FFF2-40B4-BE49-F238E27FC236}">
                <a16:creationId xmlns:a16="http://schemas.microsoft.com/office/drawing/2014/main" id="{8D862AFC-3BA0-4F18-A90D-A710F041B354}"/>
              </a:ext>
            </a:extLst>
          </p:cNvPr>
          <p:cNvSpPr txBox="1"/>
          <p:nvPr/>
        </p:nvSpPr>
        <p:spPr>
          <a:xfrm>
            <a:off x="0" y="222669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66BCD0"/>
                </a:solidFill>
              </a:rPr>
              <a:t>GSX Icons</a:t>
            </a:r>
          </a:p>
        </p:txBody>
      </p:sp>
      <p:pic>
        <p:nvPicPr>
          <p:cNvPr id="84" name="Picture 83" descr="A close up of a sign&#10;&#10;Description automatically generated">
            <a:extLst>
              <a:ext uri="{FF2B5EF4-FFF2-40B4-BE49-F238E27FC236}">
                <a16:creationId xmlns:a16="http://schemas.microsoft.com/office/drawing/2014/main" id="{A0652C05-BCB2-433E-BA3B-8B796CFCD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923" y="4521339"/>
            <a:ext cx="562775" cy="581322"/>
          </a:xfrm>
          <a:prstGeom prst="rect">
            <a:avLst/>
          </a:prstGeom>
        </p:spPr>
      </p:pic>
      <p:pic>
        <p:nvPicPr>
          <p:cNvPr id="85" name="Picture 8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191073AC-B612-4F45-B781-B5D3D97784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495" y="1266453"/>
            <a:ext cx="742071" cy="554451"/>
          </a:xfrm>
          <a:prstGeom prst="rect">
            <a:avLst/>
          </a:prstGeom>
        </p:spPr>
      </p:pic>
      <p:pic>
        <p:nvPicPr>
          <p:cNvPr id="86" name="Picture 85" descr="A close up of a sign&#10;&#10;Description automatically generated">
            <a:extLst>
              <a:ext uri="{FF2B5EF4-FFF2-40B4-BE49-F238E27FC236}">
                <a16:creationId xmlns:a16="http://schemas.microsoft.com/office/drawing/2014/main" id="{949A89C6-682D-4814-803C-77D9E96A19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226" y="2103768"/>
            <a:ext cx="654255" cy="523839"/>
          </a:xfrm>
          <a:prstGeom prst="rect">
            <a:avLst/>
          </a:prstGeom>
        </p:spPr>
      </p:pic>
      <p:pic>
        <p:nvPicPr>
          <p:cNvPr id="87" name="Picture 86" descr="A close up of a sign&#10;&#10;Description automatically generated">
            <a:extLst>
              <a:ext uri="{FF2B5EF4-FFF2-40B4-BE49-F238E27FC236}">
                <a16:creationId xmlns:a16="http://schemas.microsoft.com/office/drawing/2014/main" id="{03828474-76BA-438F-B698-76A5FB13A1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258" y="1267203"/>
            <a:ext cx="742071" cy="554451"/>
          </a:xfrm>
          <a:prstGeom prst="rect">
            <a:avLst/>
          </a:prstGeom>
        </p:spPr>
      </p:pic>
      <p:pic>
        <p:nvPicPr>
          <p:cNvPr id="88" name="Picture 87" descr="A picture containing object, sitting, clock, drawing&#10;&#10;Description automatically generated">
            <a:extLst>
              <a:ext uri="{FF2B5EF4-FFF2-40B4-BE49-F238E27FC236}">
                <a16:creationId xmlns:a16="http://schemas.microsoft.com/office/drawing/2014/main" id="{853A595B-F3D2-4C65-969D-B51E44FF3F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216" y="2155592"/>
            <a:ext cx="755562" cy="342455"/>
          </a:xfrm>
          <a:prstGeom prst="rect">
            <a:avLst/>
          </a:prstGeom>
        </p:spPr>
      </p:pic>
      <p:pic>
        <p:nvPicPr>
          <p:cNvPr id="89" name="Picture 88" descr="A picture containing object, light&#10;&#10;Description automatically generated">
            <a:extLst>
              <a:ext uri="{FF2B5EF4-FFF2-40B4-BE49-F238E27FC236}">
                <a16:creationId xmlns:a16="http://schemas.microsoft.com/office/drawing/2014/main" id="{89563B50-32BC-4EE7-A307-D4AAFD740A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936" y="1940661"/>
            <a:ext cx="587550" cy="624365"/>
          </a:xfrm>
          <a:prstGeom prst="rect">
            <a:avLst/>
          </a:prstGeom>
        </p:spPr>
      </p:pic>
      <p:pic>
        <p:nvPicPr>
          <p:cNvPr id="90" name="Picture 89" descr="A close up of a sign&#10;&#10;Description automatically generated">
            <a:extLst>
              <a:ext uri="{FF2B5EF4-FFF2-40B4-BE49-F238E27FC236}">
                <a16:creationId xmlns:a16="http://schemas.microsoft.com/office/drawing/2014/main" id="{4BD48BA2-8031-4340-AE6F-C9587BB49A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401" y="4461024"/>
            <a:ext cx="543846" cy="639793"/>
          </a:xfrm>
          <a:prstGeom prst="rect">
            <a:avLst/>
          </a:prstGeom>
        </p:spPr>
      </p:pic>
      <p:pic>
        <p:nvPicPr>
          <p:cNvPr id="91" name="Picture 90" descr="A close up of a sign&#10;&#10;Description automatically generated">
            <a:extLst>
              <a:ext uri="{FF2B5EF4-FFF2-40B4-BE49-F238E27FC236}">
                <a16:creationId xmlns:a16="http://schemas.microsoft.com/office/drawing/2014/main" id="{2824D241-F075-47DB-A935-808830943D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72" y="3660033"/>
            <a:ext cx="516654" cy="616422"/>
          </a:xfrm>
          <a:prstGeom prst="rect">
            <a:avLst/>
          </a:prstGeom>
        </p:spPr>
      </p:pic>
      <p:pic>
        <p:nvPicPr>
          <p:cNvPr id="92" name="Picture 91" descr="A close up of a sign&#10;&#10;Description automatically generated">
            <a:extLst>
              <a:ext uri="{FF2B5EF4-FFF2-40B4-BE49-F238E27FC236}">
                <a16:creationId xmlns:a16="http://schemas.microsoft.com/office/drawing/2014/main" id="{494D6D8B-DDAE-4EC1-AF35-88EAEB73AEB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149" y="1160418"/>
            <a:ext cx="570046" cy="669725"/>
          </a:xfrm>
          <a:prstGeom prst="rect">
            <a:avLst/>
          </a:prstGeom>
        </p:spPr>
      </p:pic>
      <p:pic>
        <p:nvPicPr>
          <p:cNvPr id="93" name="Picture 92" descr="A close up of a sign&#10;&#10;Description automatically generated">
            <a:extLst>
              <a:ext uri="{FF2B5EF4-FFF2-40B4-BE49-F238E27FC236}">
                <a16:creationId xmlns:a16="http://schemas.microsoft.com/office/drawing/2014/main" id="{5519227F-CE1A-49DE-B04C-84E61413C4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078" y="1978070"/>
            <a:ext cx="738698" cy="727310"/>
          </a:xfrm>
          <a:prstGeom prst="rect">
            <a:avLst/>
          </a:prstGeom>
        </p:spPr>
      </p:pic>
      <p:pic>
        <p:nvPicPr>
          <p:cNvPr id="94" name="Picture 93" descr="A close up of a sign&#10;&#10;Description automatically generated">
            <a:extLst>
              <a:ext uri="{FF2B5EF4-FFF2-40B4-BE49-F238E27FC236}">
                <a16:creationId xmlns:a16="http://schemas.microsoft.com/office/drawing/2014/main" id="{3C00E8B1-6840-424B-987A-AD838BD32F6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226" y="2782728"/>
            <a:ext cx="644226" cy="648558"/>
          </a:xfrm>
          <a:prstGeom prst="rect">
            <a:avLst/>
          </a:prstGeom>
        </p:spPr>
      </p:pic>
      <p:pic>
        <p:nvPicPr>
          <p:cNvPr id="95" name="Picture 94" descr="A close up of a sign&#10;&#10;Description automatically generated">
            <a:extLst>
              <a:ext uri="{FF2B5EF4-FFF2-40B4-BE49-F238E27FC236}">
                <a16:creationId xmlns:a16="http://schemas.microsoft.com/office/drawing/2014/main" id="{2953D3DF-3622-495A-9E3B-20230E20252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444" y="1960267"/>
            <a:ext cx="532741" cy="680693"/>
          </a:xfrm>
          <a:prstGeom prst="rect">
            <a:avLst/>
          </a:prstGeom>
        </p:spPr>
      </p:pic>
      <p:pic>
        <p:nvPicPr>
          <p:cNvPr id="96" name="Picture 95" descr="A close up of a sign&#10;&#10;Description automatically generated">
            <a:extLst>
              <a:ext uri="{FF2B5EF4-FFF2-40B4-BE49-F238E27FC236}">
                <a16:creationId xmlns:a16="http://schemas.microsoft.com/office/drawing/2014/main" id="{5540EC43-5D66-48FE-8553-5E0285FAB6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136" y="3549395"/>
            <a:ext cx="631467" cy="648558"/>
          </a:xfrm>
          <a:prstGeom prst="rect">
            <a:avLst/>
          </a:prstGeom>
        </p:spPr>
      </p:pic>
      <p:pic>
        <p:nvPicPr>
          <p:cNvPr id="97" name="Picture 9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C989C0-732D-4D77-A124-1064CB8B862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835" y="2024435"/>
            <a:ext cx="535457" cy="630060"/>
          </a:xfrm>
          <a:prstGeom prst="rect">
            <a:avLst/>
          </a:prstGeom>
        </p:spPr>
      </p:pic>
      <p:pic>
        <p:nvPicPr>
          <p:cNvPr id="98" name="Picture 97" descr="A picture containing food, stop, light&#10;&#10;Description automatically generated">
            <a:extLst>
              <a:ext uri="{FF2B5EF4-FFF2-40B4-BE49-F238E27FC236}">
                <a16:creationId xmlns:a16="http://schemas.microsoft.com/office/drawing/2014/main" id="{8560CE95-F42B-4C64-B4CC-21A15874A0E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895" y="1194291"/>
            <a:ext cx="721833" cy="714264"/>
          </a:xfrm>
          <a:prstGeom prst="rect">
            <a:avLst/>
          </a:prstGeom>
        </p:spPr>
      </p:pic>
      <p:pic>
        <p:nvPicPr>
          <p:cNvPr id="99" name="Picture 98" descr="A close up of a sign&#10;&#10;Description automatically generated">
            <a:extLst>
              <a:ext uri="{FF2B5EF4-FFF2-40B4-BE49-F238E27FC236}">
                <a16:creationId xmlns:a16="http://schemas.microsoft.com/office/drawing/2014/main" id="{5A31148C-7953-479B-A2DF-BABCA6A33A6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235" y="1133701"/>
            <a:ext cx="547428" cy="714264"/>
          </a:xfrm>
          <a:prstGeom prst="rect">
            <a:avLst/>
          </a:prstGeom>
        </p:spPr>
      </p:pic>
      <p:pic>
        <p:nvPicPr>
          <p:cNvPr id="100" name="Picture 99" descr="A black sign with white text&#10;&#10;Description automatically generated">
            <a:extLst>
              <a:ext uri="{FF2B5EF4-FFF2-40B4-BE49-F238E27FC236}">
                <a16:creationId xmlns:a16="http://schemas.microsoft.com/office/drawing/2014/main" id="{7C5023AA-7447-405E-8AA2-BB0735C2903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866" y="2004788"/>
            <a:ext cx="709018" cy="567585"/>
          </a:xfrm>
          <a:prstGeom prst="rect">
            <a:avLst/>
          </a:prstGeom>
        </p:spPr>
      </p:pic>
      <p:pic>
        <p:nvPicPr>
          <p:cNvPr id="101" name="Picture 100" descr="A close up of a sign&#10;&#10;Description automatically generated">
            <a:extLst>
              <a:ext uri="{FF2B5EF4-FFF2-40B4-BE49-F238E27FC236}">
                <a16:creationId xmlns:a16="http://schemas.microsoft.com/office/drawing/2014/main" id="{5102301E-CA99-4648-94E0-35A8BD162F4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80" y="1135949"/>
            <a:ext cx="570046" cy="733833"/>
          </a:xfrm>
          <a:prstGeom prst="rect">
            <a:avLst/>
          </a:prstGeom>
        </p:spPr>
      </p:pic>
      <p:pic>
        <p:nvPicPr>
          <p:cNvPr id="102" name="Picture 101" descr="A close up of a sign&#10;&#10;Description automatically generated">
            <a:extLst>
              <a:ext uri="{FF2B5EF4-FFF2-40B4-BE49-F238E27FC236}">
                <a16:creationId xmlns:a16="http://schemas.microsoft.com/office/drawing/2014/main" id="{3720E791-6EDB-430B-A85A-4670B380580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770" y="1088135"/>
            <a:ext cx="676041" cy="736585"/>
          </a:xfrm>
          <a:prstGeom prst="rect">
            <a:avLst/>
          </a:prstGeom>
        </p:spPr>
      </p:pic>
      <p:pic>
        <p:nvPicPr>
          <p:cNvPr id="103" name="Picture 102" descr="A close up of a sign&#10;&#10;Description automatically generated">
            <a:extLst>
              <a:ext uri="{FF2B5EF4-FFF2-40B4-BE49-F238E27FC236}">
                <a16:creationId xmlns:a16="http://schemas.microsoft.com/office/drawing/2014/main" id="{CD06E344-3CC3-4058-8856-2C2687D9F7C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33" y="2895255"/>
            <a:ext cx="763596" cy="527877"/>
          </a:xfrm>
          <a:prstGeom prst="rect">
            <a:avLst/>
          </a:prstGeom>
        </p:spPr>
      </p:pic>
      <p:pic>
        <p:nvPicPr>
          <p:cNvPr id="104" name="Picture 10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5B76558-23E2-4226-9041-47DF5022FBD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34" y="2061093"/>
            <a:ext cx="639452" cy="624026"/>
          </a:xfrm>
          <a:prstGeom prst="rect">
            <a:avLst/>
          </a:prstGeom>
        </p:spPr>
      </p:pic>
      <p:pic>
        <p:nvPicPr>
          <p:cNvPr id="105" name="Picture 104" descr="A close up of a sign&#10;&#10;Description automatically generated">
            <a:extLst>
              <a:ext uri="{FF2B5EF4-FFF2-40B4-BE49-F238E27FC236}">
                <a16:creationId xmlns:a16="http://schemas.microsoft.com/office/drawing/2014/main" id="{9643B8A3-D3F9-456C-A76A-E1EAD4C99B4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630" y="3631695"/>
            <a:ext cx="598231" cy="651479"/>
          </a:xfrm>
          <a:prstGeom prst="rect">
            <a:avLst/>
          </a:prstGeom>
        </p:spPr>
      </p:pic>
      <p:pic>
        <p:nvPicPr>
          <p:cNvPr id="106" name="Picture 105" descr="A close up of a sign&#10;&#10;Description automatically generated">
            <a:extLst>
              <a:ext uri="{FF2B5EF4-FFF2-40B4-BE49-F238E27FC236}">
                <a16:creationId xmlns:a16="http://schemas.microsoft.com/office/drawing/2014/main" id="{83B05321-058A-446F-A353-29F4A6D040B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257" y="1202963"/>
            <a:ext cx="477298" cy="632440"/>
          </a:xfrm>
          <a:prstGeom prst="rect">
            <a:avLst/>
          </a:prstGeom>
        </p:spPr>
      </p:pic>
      <p:pic>
        <p:nvPicPr>
          <p:cNvPr id="107" name="Picture 10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2224199-05E9-4BBF-9D60-B7640D3AFC9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06" y="4547304"/>
            <a:ext cx="646573" cy="639793"/>
          </a:xfrm>
          <a:prstGeom prst="rect">
            <a:avLst/>
          </a:prstGeom>
        </p:spPr>
      </p:pic>
      <p:pic>
        <p:nvPicPr>
          <p:cNvPr id="108" name="Picture 107" descr="A picture containing plate, food, drawing&#10;&#10;Description automatically generated">
            <a:extLst>
              <a:ext uri="{FF2B5EF4-FFF2-40B4-BE49-F238E27FC236}">
                <a16:creationId xmlns:a16="http://schemas.microsoft.com/office/drawing/2014/main" id="{6C8C899A-26BD-4DFA-92B6-BB7ABE3CFE3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53" y="5408306"/>
            <a:ext cx="637509" cy="648558"/>
          </a:xfrm>
          <a:prstGeom prst="rect">
            <a:avLst/>
          </a:prstGeom>
        </p:spPr>
      </p:pic>
      <p:pic>
        <p:nvPicPr>
          <p:cNvPr id="109" name="Picture 108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33EC8646-4BDE-4B37-8528-E35774572ECB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764" y="5387903"/>
            <a:ext cx="598230" cy="654400"/>
          </a:xfrm>
          <a:prstGeom prst="rect">
            <a:avLst/>
          </a:prstGeom>
        </p:spPr>
      </p:pic>
      <p:pic>
        <p:nvPicPr>
          <p:cNvPr id="110" name="Picture 109" descr="A close up of a sign&#10;&#10;Description automatically generated">
            <a:extLst>
              <a:ext uri="{FF2B5EF4-FFF2-40B4-BE49-F238E27FC236}">
                <a16:creationId xmlns:a16="http://schemas.microsoft.com/office/drawing/2014/main" id="{AEC51019-C7F4-436B-AA84-76C3A35FE04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843" y="2888028"/>
            <a:ext cx="664701" cy="522936"/>
          </a:xfrm>
          <a:prstGeom prst="rect">
            <a:avLst/>
          </a:prstGeom>
        </p:spPr>
      </p:pic>
      <p:pic>
        <p:nvPicPr>
          <p:cNvPr id="111" name="Picture 110" descr="A close up of a sign&#10;&#10;Description automatically generated">
            <a:extLst>
              <a:ext uri="{FF2B5EF4-FFF2-40B4-BE49-F238E27FC236}">
                <a16:creationId xmlns:a16="http://schemas.microsoft.com/office/drawing/2014/main" id="{2483F27A-9DD4-424E-9899-7DF28CA3E3BB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419" y="5412486"/>
            <a:ext cx="656938" cy="629562"/>
          </a:xfrm>
          <a:prstGeom prst="rect">
            <a:avLst/>
          </a:prstGeom>
        </p:spPr>
      </p:pic>
      <p:pic>
        <p:nvPicPr>
          <p:cNvPr id="112" name="Picture 111" descr="A picture containing food, plate, drawing&#10;&#10;Description automatically generated">
            <a:extLst>
              <a:ext uri="{FF2B5EF4-FFF2-40B4-BE49-F238E27FC236}">
                <a16:creationId xmlns:a16="http://schemas.microsoft.com/office/drawing/2014/main" id="{C4FEA1B2-E1B5-489D-91D0-6ADA752EEED7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145" y="2782902"/>
            <a:ext cx="610316" cy="622265"/>
          </a:xfrm>
          <a:prstGeom prst="rect">
            <a:avLst/>
          </a:prstGeom>
        </p:spPr>
      </p:pic>
      <p:pic>
        <p:nvPicPr>
          <p:cNvPr id="113" name="Picture 1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26D75D2-BEDD-4DAF-8821-E571D70C5E6E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733" y="4398537"/>
            <a:ext cx="477376" cy="628108"/>
          </a:xfrm>
          <a:prstGeom prst="rect">
            <a:avLst/>
          </a:prstGeom>
        </p:spPr>
      </p:pic>
      <p:pic>
        <p:nvPicPr>
          <p:cNvPr id="114" name="Picture 1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4B100CC-E4D6-468A-84AC-ED0276B9267A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723" y="3596479"/>
            <a:ext cx="619726" cy="593705"/>
          </a:xfrm>
          <a:prstGeom prst="rect">
            <a:avLst/>
          </a:prstGeom>
        </p:spPr>
      </p:pic>
      <p:pic>
        <p:nvPicPr>
          <p:cNvPr id="115" name="Picture 114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1DDABEAA-6D06-4531-A5C7-FAA2B4673E55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169" y="2733905"/>
            <a:ext cx="664701" cy="660243"/>
          </a:xfrm>
          <a:prstGeom prst="rect">
            <a:avLst/>
          </a:prstGeom>
        </p:spPr>
      </p:pic>
      <p:pic>
        <p:nvPicPr>
          <p:cNvPr id="116" name="Picture 115" descr="A picture containing plate, food, drawing&#10;&#10;Description automatically generated">
            <a:extLst>
              <a:ext uri="{FF2B5EF4-FFF2-40B4-BE49-F238E27FC236}">
                <a16:creationId xmlns:a16="http://schemas.microsoft.com/office/drawing/2014/main" id="{69DCF581-4C56-4548-B0F0-0217F07C8129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835" y="5414436"/>
            <a:ext cx="637508" cy="633950"/>
          </a:xfrm>
          <a:prstGeom prst="rect">
            <a:avLst/>
          </a:prstGeom>
        </p:spPr>
      </p:pic>
      <p:pic>
        <p:nvPicPr>
          <p:cNvPr id="117" name="Picture 116" descr="A close up of a sign&#10;&#10;Description automatically generated">
            <a:extLst>
              <a:ext uri="{FF2B5EF4-FFF2-40B4-BE49-F238E27FC236}">
                <a16:creationId xmlns:a16="http://schemas.microsoft.com/office/drawing/2014/main" id="{5E09A1AB-73D6-4BB0-B91E-120EE668C65C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930" y="3575391"/>
            <a:ext cx="673765" cy="657322"/>
          </a:xfrm>
          <a:prstGeom prst="rect">
            <a:avLst/>
          </a:prstGeom>
        </p:spPr>
      </p:pic>
      <p:pic>
        <p:nvPicPr>
          <p:cNvPr id="118" name="Picture 117" descr="A black sign with white text&#10;&#10;Description automatically generated">
            <a:extLst>
              <a:ext uri="{FF2B5EF4-FFF2-40B4-BE49-F238E27FC236}">
                <a16:creationId xmlns:a16="http://schemas.microsoft.com/office/drawing/2014/main" id="{41D1DD2A-EFE5-45C3-AF34-F5008238443E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670" y="4494970"/>
            <a:ext cx="685851" cy="578443"/>
          </a:xfrm>
          <a:prstGeom prst="rect">
            <a:avLst/>
          </a:prstGeom>
        </p:spPr>
      </p:pic>
      <p:pic>
        <p:nvPicPr>
          <p:cNvPr id="119" name="Picture 118" descr="A close up of a sign&#10;&#10;Description automatically generated">
            <a:extLst>
              <a:ext uri="{FF2B5EF4-FFF2-40B4-BE49-F238E27FC236}">
                <a16:creationId xmlns:a16="http://schemas.microsoft.com/office/drawing/2014/main" id="{086AFAFD-E5F3-4666-AEE6-2CAA0F808CEC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007" y="2654586"/>
            <a:ext cx="679808" cy="648558"/>
          </a:xfrm>
          <a:prstGeom prst="rect">
            <a:avLst/>
          </a:prstGeom>
        </p:spPr>
      </p:pic>
      <p:pic>
        <p:nvPicPr>
          <p:cNvPr id="120" name="Picture 119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481981B3-B4A4-46AA-A054-B10A31BFB762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851" y="2725742"/>
            <a:ext cx="673764" cy="674850"/>
          </a:xfrm>
          <a:prstGeom prst="rect">
            <a:avLst/>
          </a:prstGeom>
        </p:spPr>
      </p:pic>
      <p:pic>
        <p:nvPicPr>
          <p:cNvPr id="121" name="Picture 120" descr="A picture containing plate, food&#10;&#10;Description automatically generated">
            <a:extLst>
              <a:ext uri="{FF2B5EF4-FFF2-40B4-BE49-F238E27FC236}">
                <a16:creationId xmlns:a16="http://schemas.microsoft.com/office/drawing/2014/main" id="{1501ED89-5EC1-44E3-AAF2-BEDF798E8E10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223" y="2728294"/>
            <a:ext cx="625423" cy="636872"/>
          </a:xfrm>
          <a:prstGeom prst="rect">
            <a:avLst/>
          </a:prstGeom>
        </p:spPr>
      </p:pic>
      <p:pic>
        <p:nvPicPr>
          <p:cNvPr id="122" name="Picture 121" descr="A close up of a logo&#10;&#10;Description automatically generated">
            <a:extLst>
              <a:ext uri="{FF2B5EF4-FFF2-40B4-BE49-F238E27FC236}">
                <a16:creationId xmlns:a16="http://schemas.microsoft.com/office/drawing/2014/main" id="{8F23F115-FC9B-4304-9ED3-0B19351CA0E3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342" y="3527670"/>
            <a:ext cx="703979" cy="680693"/>
          </a:xfrm>
          <a:prstGeom prst="rect">
            <a:avLst/>
          </a:prstGeom>
        </p:spPr>
      </p:pic>
      <p:pic>
        <p:nvPicPr>
          <p:cNvPr id="123" name="Picture 122" descr="A close up of a sign&#10;&#10;Description automatically generated">
            <a:extLst>
              <a:ext uri="{FF2B5EF4-FFF2-40B4-BE49-F238E27FC236}">
                <a16:creationId xmlns:a16="http://schemas.microsoft.com/office/drawing/2014/main" id="{6233A76C-0FA0-4640-8BB6-C2A5F69D18FC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827" y="3496843"/>
            <a:ext cx="634487" cy="689458"/>
          </a:xfrm>
          <a:prstGeom prst="rect">
            <a:avLst/>
          </a:prstGeom>
        </p:spPr>
      </p:pic>
      <p:pic>
        <p:nvPicPr>
          <p:cNvPr id="124" name="Picture 123" descr="A picture containing drawing, plate, mug, clock&#10;&#10;Description automatically generated">
            <a:extLst>
              <a:ext uri="{FF2B5EF4-FFF2-40B4-BE49-F238E27FC236}">
                <a16:creationId xmlns:a16="http://schemas.microsoft.com/office/drawing/2014/main" id="{41C6A1FC-BA88-4478-9FB0-C767C009AFF5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953" y="3516220"/>
            <a:ext cx="664702" cy="566758"/>
          </a:xfrm>
          <a:prstGeom prst="rect">
            <a:avLst/>
          </a:prstGeom>
        </p:spPr>
      </p:pic>
      <p:pic>
        <p:nvPicPr>
          <p:cNvPr id="125" name="Picture 124" descr="A close up of a logo&#10;&#10;Description automatically generated">
            <a:extLst>
              <a:ext uri="{FF2B5EF4-FFF2-40B4-BE49-F238E27FC236}">
                <a16:creationId xmlns:a16="http://schemas.microsoft.com/office/drawing/2014/main" id="{AD33A964-EDA4-49CE-8F9A-EF6BED1A9F0A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96" y="5396274"/>
            <a:ext cx="555932" cy="648558"/>
          </a:xfrm>
          <a:prstGeom prst="rect">
            <a:avLst/>
          </a:prstGeom>
        </p:spPr>
      </p:pic>
      <p:pic>
        <p:nvPicPr>
          <p:cNvPr id="126" name="Picture 125" descr="A close up of a sign&#10;&#10;Description automatically generated">
            <a:extLst>
              <a:ext uri="{FF2B5EF4-FFF2-40B4-BE49-F238E27FC236}">
                <a16:creationId xmlns:a16="http://schemas.microsoft.com/office/drawing/2014/main" id="{47065D51-A026-4AE7-ADC1-4822F73B59BC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827" y="4398537"/>
            <a:ext cx="637509" cy="628108"/>
          </a:xfrm>
          <a:prstGeom prst="rect">
            <a:avLst/>
          </a:prstGeom>
        </p:spPr>
      </p:pic>
      <p:pic>
        <p:nvPicPr>
          <p:cNvPr id="127" name="Picture 126" descr="A close up of a sign&#10;&#10;Description automatically generated">
            <a:extLst>
              <a:ext uri="{FF2B5EF4-FFF2-40B4-BE49-F238E27FC236}">
                <a16:creationId xmlns:a16="http://schemas.microsoft.com/office/drawing/2014/main" id="{91EE3617-40F2-4785-A2C5-15A3EC13B05A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073" y="4396355"/>
            <a:ext cx="670745" cy="648558"/>
          </a:xfrm>
          <a:prstGeom prst="rect">
            <a:avLst/>
          </a:prstGeom>
        </p:spPr>
      </p:pic>
      <p:pic>
        <p:nvPicPr>
          <p:cNvPr id="128" name="Picture 127" descr="A close up of a sign&#10;&#10;Description automatically generated">
            <a:extLst>
              <a:ext uri="{FF2B5EF4-FFF2-40B4-BE49-F238E27FC236}">
                <a16:creationId xmlns:a16="http://schemas.microsoft.com/office/drawing/2014/main" id="{F7A410B6-B769-4311-969F-F07164253BF9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421" y="5341548"/>
            <a:ext cx="658658" cy="666086"/>
          </a:xfrm>
          <a:prstGeom prst="rect">
            <a:avLst/>
          </a:prstGeom>
        </p:spPr>
      </p:pic>
      <p:pic>
        <p:nvPicPr>
          <p:cNvPr id="129" name="Picture 128" descr="A close up of a sign&#10;&#10;Description automatically generated">
            <a:extLst>
              <a:ext uri="{FF2B5EF4-FFF2-40B4-BE49-F238E27FC236}">
                <a16:creationId xmlns:a16="http://schemas.microsoft.com/office/drawing/2014/main" id="{ED80AC3B-6D58-40FA-ABA7-0751A90D7181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399" y="5395664"/>
            <a:ext cx="601251" cy="645636"/>
          </a:xfrm>
          <a:prstGeom prst="rect">
            <a:avLst/>
          </a:prstGeom>
        </p:spPr>
      </p:pic>
      <p:pic>
        <p:nvPicPr>
          <p:cNvPr id="130" name="Picture 129" descr="A picture containing food, plate, drawing&#10;&#10;Description automatically generated">
            <a:extLst>
              <a:ext uri="{FF2B5EF4-FFF2-40B4-BE49-F238E27FC236}">
                <a16:creationId xmlns:a16="http://schemas.microsoft.com/office/drawing/2014/main" id="{4F47D2D5-3111-4444-83EA-018F7C6809BB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667" y="5386587"/>
            <a:ext cx="685851" cy="636872"/>
          </a:xfrm>
          <a:prstGeom prst="rect">
            <a:avLst/>
          </a:prstGeom>
        </p:spPr>
      </p:pic>
      <p:pic>
        <p:nvPicPr>
          <p:cNvPr id="131" name="Picture 130" descr="A close up of a sign&#10;&#10;Description automatically generated">
            <a:extLst>
              <a:ext uri="{FF2B5EF4-FFF2-40B4-BE49-F238E27FC236}">
                <a16:creationId xmlns:a16="http://schemas.microsoft.com/office/drawing/2014/main" id="{532BA761-AD07-4218-9FAE-CC0EDAC6EE9D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903" y="4494970"/>
            <a:ext cx="488230" cy="58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6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25D6ECB-4519-432C-B47B-44DADBFD0E47}"/>
              </a:ext>
            </a:extLst>
          </p:cNvPr>
          <p:cNvSpPr/>
          <p:nvPr/>
        </p:nvSpPr>
        <p:spPr>
          <a:xfrm>
            <a:off x="2321902" y="1962150"/>
            <a:ext cx="1466850" cy="1466850"/>
          </a:xfrm>
          <a:prstGeom prst="ellipse">
            <a:avLst/>
          </a:prstGeom>
          <a:solidFill>
            <a:srgbClr val="213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07251E-A8A1-47BF-A750-543ECFDB8F52}"/>
              </a:ext>
            </a:extLst>
          </p:cNvPr>
          <p:cNvSpPr txBox="1"/>
          <p:nvPr/>
        </p:nvSpPr>
        <p:spPr>
          <a:xfrm>
            <a:off x="0" y="703315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66BCD0"/>
                </a:solidFill>
              </a:rPr>
              <a:t>GSX Color Palette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71631A2-5E72-4A12-AFE4-FFDD9355D4E9}"/>
              </a:ext>
            </a:extLst>
          </p:cNvPr>
          <p:cNvSpPr/>
          <p:nvPr/>
        </p:nvSpPr>
        <p:spPr>
          <a:xfrm>
            <a:off x="4360252" y="1981200"/>
            <a:ext cx="1466850" cy="1466850"/>
          </a:xfrm>
          <a:prstGeom prst="ellipse">
            <a:avLst/>
          </a:prstGeom>
          <a:solidFill>
            <a:srgbClr val="66B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12BE764-0EDE-4753-A283-CB17AEDAD7B3}"/>
              </a:ext>
            </a:extLst>
          </p:cNvPr>
          <p:cNvSpPr/>
          <p:nvPr/>
        </p:nvSpPr>
        <p:spPr>
          <a:xfrm>
            <a:off x="6398602" y="1962150"/>
            <a:ext cx="1466850" cy="1466850"/>
          </a:xfrm>
          <a:prstGeom prst="ellipse">
            <a:avLst/>
          </a:prstGeom>
          <a:solidFill>
            <a:srgbClr val="FFD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639534F-973F-43C0-BD2F-185A06CE5277}"/>
              </a:ext>
            </a:extLst>
          </p:cNvPr>
          <p:cNvSpPr/>
          <p:nvPr/>
        </p:nvSpPr>
        <p:spPr>
          <a:xfrm>
            <a:off x="8436952" y="1962150"/>
            <a:ext cx="1466850" cy="1466850"/>
          </a:xfrm>
          <a:prstGeom prst="ellipse">
            <a:avLst/>
          </a:prstGeom>
          <a:solidFill>
            <a:srgbClr val="EA6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A6E25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64C41D-6723-4EE7-A4D3-7DE0D6C6FAC7}"/>
              </a:ext>
            </a:extLst>
          </p:cNvPr>
          <p:cNvSpPr/>
          <p:nvPr/>
        </p:nvSpPr>
        <p:spPr>
          <a:xfrm>
            <a:off x="3316898" y="3998999"/>
            <a:ext cx="1466850" cy="1466850"/>
          </a:xfrm>
          <a:prstGeom prst="ellipse">
            <a:avLst/>
          </a:prstGeom>
          <a:solidFill>
            <a:srgbClr val="66B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27543C1-9043-4795-9849-B24194FB48BC}"/>
              </a:ext>
            </a:extLst>
          </p:cNvPr>
          <p:cNvSpPr/>
          <p:nvPr/>
        </p:nvSpPr>
        <p:spPr>
          <a:xfrm>
            <a:off x="5355248" y="3979949"/>
            <a:ext cx="1466850" cy="1466850"/>
          </a:xfrm>
          <a:prstGeom prst="ellipse">
            <a:avLst/>
          </a:prstGeom>
          <a:solidFill>
            <a:srgbClr val="FFD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CC66B35-EC78-4988-AC67-06BD46659EE7}"/>
              </a:ext>
            </a:extLst>
          </p:cNvPr>
          <p:cNvSpPr/>
          <p:nvPr/>
        </p:nvSpPr>
        <p:spPr>
          <a:xfrm>
            <a:off x="7393598" y="3979949"/>
            <a:ext cx="1466850" cy="1466850"/>
          </a:xfrm>
          <a:prstGeom prst="ellipse">
            <a:avLst/>
          </a:prstGeom>
          <a:solidFill>
            <a:srgbClr val="EA6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A6E25"/>
              </a:solidFill>
            </a:endParaRPr>
          </a:p>
        </p:txBody>
      </p:sp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71FEA95E-886D-4CDB-9B65-0FF6E7715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281" y="3602909"/>
            <a:ext cx="1290083" cy="1660752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D40452FC-0EB1-4A39-B2ED-68F3D418A0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886" y="3738196"/>
            <a:ext cx="1124227" cy="1466850"/>
          </a:xfrm>
          <a:prstGeom prst="rect">
            <a:avLst/>
          </a:prstGeom>
        </p:spPr>
      </p:pic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617B8A06-EC02-4AC2-9416-E659E59DAC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365" y="3957637"/>
            <a:ext cx="1290083" cy="124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138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5</Words>
  <Application>Microsoft Office PowerPoint</Application>
  <PresentationFormat>Widescreen</PresentationFormat>
  <Paragraphs>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Tyler Stone</dc:creator>
  <cp:lastModifiedBy>Tyler Stone</cp:lastModifiedBy>
  <cp:revision>15</cp:revision>
  <dcterms:created xsi:type="dcterms:W3CDTF">2020-07-16T12:21:36Z</dcterms:created>
  <dcterms:modified xsi:type="dcterms:W3CDTF">2020-07-16T16:06:22Z</dcterms:modified>
</cp:coreProperties>
</file>